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DBE3"/>
          </a:solidFill>
        </a:fill>
      </a:tcStyle>
    </a:wholeTbl>
    <a:band2H>
      <a:tcTxStyle b="def" i="def"/>
      <a:tcStyle>
        <a:tcBdr/>
        <a:fill>
          <a:solidFill>
            <a:srgbClr val="EBEEF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FE2D3"/>
          </a:solidFill>
        </a:fill>
      </a:tcStyle>
    </a:wholeTbl>
    <a:band2H>
      <a:tcTxStyle b="def" i="def"/>
      <a:tcStyle>
        <a:tcBdr/>
        <a:fill>
          <a:solidFill>
            <a:srgbClr val="F0F1E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DCE1"/>
          </a:solidFill>
        </a:fill>
      </a:tcStyle>
    </a:wholeTbl>
    <a:band2H>
      <a:tcTxStyle b="def" i="def"/>
      <a:tcStyle>
        <a:tcBdr/>
        <a:fill>
          <a:solidFill>
            <a:srgbClr val="EFEEF1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14141"/>
              </a:solidFill>
              <a:prstDash val="solid"/>
              <a:round/>
            </a:ln>
          </a:top>
          <a:bottom>
            <a:ln w="25400" cap="flat">
              <a:solidFill>
                <a:srgbClr val="41414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14141"/>
              </a:solidFill>
              <a:prstDash val="solid"/>
              <a:round/>
            </a:ln>
          </a:top>
          <a:bottom>
            <a:ln w="25400" cap="flat">
              <a:solidFill>
                <a:srgbClr val="41414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CDCD"/>
          </a:solidFill>
        </a:fill>
      </a:tcStyle>
    </a:wholeTbl>
    <a:band2H>
      <a:tcTxStyle b="def" i="def"/>
      <a:tcStyle>
        <a:tcBdr/>
        <a:fill>
          <a:solidFill>
            <a:srgbClr val="E8E8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1414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1414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1414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solidFill>
                <a:srgbClr val="414141"/>
              </a:solidFill>
              <a:prstDash val="solid"/>
              <a:round/>
            </a:ln>
          </a:left>
          <a:right>
            <a:ln w="12700" cap="flat">
              <a:solidFill>
                <a:srgbClr val="414141"/>
              </a:solidFill>
              <a:prstDash val="solid"/>
              <a:round/>
            </a:ln>
          </a:right>
          <a:top>
            <a:ln w="12700" cap="flat">
              <a:solidFill>
                <a:srgbClr val="414141"/>
              </a:solidFill>
              <a:prstDash val="solid"/>
              <a:round/>
            </a:ln>
          </a:top>
          <a:bottom>
            <a:ln w="12700" cap="flat">
              <a:solidFill>
                <a:srgbClr val="414141"/>
              </a:solidFill>
              <a:prstDash val="solid"/>
              <a:round/>
            </a:ln>
          </a:bottom>
          <a:insideH>
            <a:ln w="12700" cap="flat">
              <a:solidFill>
                <a:srgbClr val="414141"/>
              </a:solidFill>
              <a:prstDash val="solid"/>
              <a:round/>
            </a:ln>
          </a:insideH>
          <a:insideV>
            <a:ln w="12700" cap="flat">
              <a:solidFill>
                <a:srgbClr val="414141"/>
              </a:solidFill>
              <a:prstDash val="solid"/>
              <a:round/>
            </a:ln>
          </a:insideV>
        </a:tcBdr>
        <a:fill>
          <a:solidFill>
            <a:srgbClr val="414141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414141"/>
        </a:fontRef>
        <a:srgbClr val="414141"/>
      </a:tcTxStyle>
      <a:tcStyle>
        <a:tcBdr>
          <a:left>
            <a:ln w="12700" cap="flat">
              <a:solidFill>
                <a:srgbClr val="414141"/>
              </a:solidFill>
              <a:prstDash val="solid"/>
              <a:round/>
            </a:ln>
          </a:left>
          <a:right>
            <a:ln w="12700" cap="flat">
              <a:solidFill>
                <a:srgbClr val="414141"/>
              </a:solidFill>
              <a:prstDash val="solid"/>
              <a:round/>
            </a:ln>
          </a:right>
          <a:top>
            <a:ln w="12700" cap="flat">
              <a:solidFill>
                <a:srgbClr val="414141"/>
              </a:solidFill>
              <a:prstDash val="solid"/>
              <a:round/>
            </a:ln>
          </a:top>
          <a:bottom>
            <a:ln w="12700" cap="flat">
              <a:solidFill>
                <a:srgbClr val="414141"/>
              </a:solidFill>
              <a:prstDash val="solid"/>
              <a:round/>
            </a:ln>
          </a:bottom>
          <a:insideH>
            <a:ln w="12700" cap="flat">
              <a:solidFill>
                <a:srgbClr val="414141"/>
              </a:solidFill>
              <a:prstDash val="solid"/>
              <a:round/>
            </a:ln>
          </a:insideH>
          <a:insideV>
            <a:ln w="12700" cap="flat">
              <a:solidFill>
                <a:srgbClr val="414141"/>
              </a:solidFill>
              <a:prstDash val="solid"/>
              <a:round/>
            </a:ln>
          </a:insideV>
        </a:tcBdr>
        <a:fill>
          <a:solidFill>
            <a:srgbClr val="414141">
              <a:alpha val="20000"/>
            </a:srgbClr>
          </a:solidFill>
        </a:fill>
      </a:tcStyle>
    </a:firstCol>
    <a:lastRow>
      <a:tcTxStyle b="on" i="off">
        <a:fontRef idx="minor">
          <a:srgbClr val="414141"/>
        </a:fontRef>
        <a:srgbClr val="414141"/>
      </a:tcTxStyle>
      <a:tcStyle>
        <a:tcBdr>
          <a:left>
            <a:ln w="12700" cap="flat">
              <a:solidFill>
                <a:srgbClr val="414141"/>
              </a:solidFill>
              <a:prstDash val="solid"/>
              <a:round/>
            </a:ln>
          </a:left>
          <a:right>
            <a:ln w="12700" cap="flat">
              <a:solidFill>
                <a:srgbClr val="414141"/>
              </a:solidFill>
              <a:prstDash val="solid"/>
              <a:round/>
            </a:ln>
          </a:right>
          <a:top>
            <a:ln w="50800" cap="flat">
              <a:solidFill>
                <a:srgbClr val="414141"/>
              </a:solidFill>
              <a:prstDash val="solid"/>
              <a:round/>
            </a:ln>
          </a:top>
          <a:bottom>
            <a:ln w="12700" cap="flat">
              <a:solidFill>
                <a:srgbClr val="414141"/>
              </a:solidFill>
              <a:prstDash val="solid"/>
              <a:round/>
            </a:ln>
          </a:bottom>
          <a:insideH>
            <a:ln w="12700" cap="flat">
              <a:solidFill>
                <a:srgbClr val="414141"/>
              </a:solidFill>
              <a:prstDash val="solid"/>
              <a:round/>
            </a:ln>
          </a:insideH>
          <a:insideV>
            <a:ln w="12700" cap="flat">
              <a:solidFill>
                <a:srgbClr val="414141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414141"/>
        </a:fontRef>
        <a:srgbClr val="414141"/>
      </a:tcTxStyle>
      <a:tcStyle>
        <a:tcBdr>
          <a:left>
            <a:ln w="12700" cap="flat">
              <a:solidFill>
                <a:srgbClr val="414141"/>
              </a:solidFill>
              <a:prstDash val="solid"/>
              <a:round/>
            </a:ln>
          </a:left>
          <a:right>
            <a:ln w="12700" cap="flat">
              <a:solidFill>
                <a:srgbClr val="414141"/>
              </a:solidFill>
              <a:prstDash val="solid"/>
              <a:round/>
            </a:ln>
          </a:right>
          <a:top>
            <a:ln w="12700" cap="flat">
              <a:solidFill>
                <a:srgbClr val="414141"/>
              </a:solidFill>
              <a:prstDash val="solid"/>
              <a:round/>
            </a:ln>
          </a:top>
          <a:bottom>
            <a:ln w="25400" cap="flat">
              <a:solidFill>
                <a:srgbClr val="414141"/>
              </a:solidFill>
              <a:prstDash val="solid"/>
              <a:round/>
            </a:ln>
          </a:bottom>
          <a:insideH>
            <a:ln w="12700" cap="flat">
              <a:solidFill>
                <a:srgbClr val="414141"/>
              </a:solidFill>
              <a:prstDash val="solid"/>
              <a:round/>
            </a:ln>
          </a:insideH>
          <a:insideV>
            <a:ln w="12700" cap="flat">
              <a:solidFill>
                <a:srgbClr val="414141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9" name="Shape 15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"/>
          <p:cNvSpPr/>
          <p:nvPr/>
        </p:nvSpPr>
        <p:spPr>
          <a:xfrm>
            <a:off x="508000" y="6591300"/>
            <a:ext cx="1199945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" name="Line"/>
          <p:cNvSpPr/>
          <p:nvPr/>
        </p:nvSpPr>
        <p:spPr>
          <a:xfrm>
            <a:off x="507997" y="4089400"/>
            <a:ext cx="12000025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" name="Line"/>
          <p:cNvSpPr/>
          <p:nvPr/>
        </p:nvSpPr>
        <p:spPr>
          <a:xfrm flipV="1">
            <a:off x="7994300" y="4526255"/>
            <a:ext cx="4" cy="1642762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" name="Body Level One…"/>
          <p:cNvSpPr txBox="1"/>
          <p:nvPr>
            <p:ph type="body" sz="quarter" idx="1"/>
          </p:nvPr>
        </p:nvSpPr>
        <p:spPr>
          <a:xfrm>
            <a:off x="508000" y="3505200"/>
            <a:ext cx="7200900" cy="508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b="0" i="1" sz="2400">
                <a:solidFill>
                  <a:srgbClr val="414141"/>
                </a:solidFill>
              </a:defRPr>
            </a:lvl1pPr>
            <a:lvl2pPr marL="783166" indent="-313266">
              <a:lnSpc>
                <a:spcPct val="110000"/>
              </a:lnSpc>
              <a:spcBef>
                <a:spcPts val="0"/>
              </a:spcBef>
              <a:buClrTx/>
              <a:buFontTx/>
              <a:defRPr b="0" i="1" sz="2400">
                <a:solidFill>
                  <a:srgbClr val="414141"/>
                </a:solidFill>
              </a:defRPr>
            </a:lvl2pPr>
            <a:lvl3pPr marL="1253064" indent="-313264">
              <a:lnSpc>
                <a:spcPct val="110000"/>
              </a:lnSpc>
              <a:spcBef>
                <a:spcPts val="0"/>
              </a:spcBef>
              <a:buClrTx/>
              <a:buFontTx/>
              <a:defRPr b="0" i="1" sz="2400">
                <a:solidFill>
                  <a:srgbClr val="414141"/>
                </a:solidFill>
              </a:defRPr>
            </a:lvl3pPr>
            <a:lvl4pPr marL="1722964" indent="-313264">
              <a:lnSpc>
                <a:spcPct val="110000"/>
              </a:lnSpc>
              <a:spcBef>
                <a:spcPts val="0"/>
              </a:spcBef>
              <a:buClrTx/>
              <a:buFontTx/>
              <a:defRPr b="0" i="1" sz="2400">
                <a:solidFill>
                  <a:srgbClr val="414141"/>
                </a:solidFill>
              </a:defRPr>
            </a:lvl4pPr>
            <a:lvl5pPr marL="2192864" indent="-313264">
              <a:lnSpc>
                <a:spcPct val="110000"/>
              </a:lnSpc>
              <a:spcBef>
                <a:spcPts val="0"/>
              </a:spcBef>
              <a:buClrTx/>
              <a:buFontTx/>
              <a:defRPr b="0" i="1" sz="2400">
                <a:solidFill>
                  <a:srgbClr val="41414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Title Text"/>
          <p:cNvSpPr txBox="1"/>
          <p:nvPr>
            <p:ph type="title"/>
          </p:nvPr>
        </p:nvSpPr>
        <p:spPr>
          <a:xfrm>
            <a:off x="508000" y="4140200"/>
            <a:ext cx="7200900" cy="2413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D93E2B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" name="Body Level One…"/>
          <p:cNvSpPr txBox="1"/>
          <p:nvPr>
            <p:ph type="body" sz="quarter" idx="13"/>
          </p:nvPr>
        </p:nvSpPr>
        <p:spPr>
          <a:xfrm>
            <a:off x="8280400" y="4140200"/>
            <a:ext cx="4241800" cy="2413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rcRect l="3613" t="0" r="0" b="0"/>
          <a:stretch>
            <a:fillRect/>
          </a:stretch>
        </p:blipFill>
        <p:spPr>
          <a:xfrm>
            <a:off x="-1" y="4066863"/>
            <a:ext cx="4306148" cy="4467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rcRect l="35640" t="0" r="0" b="0"/>
          <a:stretch>
            <a:fillRect/>
          </a:stretch>
        </p:blipFill>
        <p:spPr>
          <a:xfrm>
            <a:off x="-1" y="4304370"/>
            <a:ext cx="1623907" cy="2523151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Oval 15"/>
          <p:cNvSpPr/>
          <p:nvPr/>
        </p:nvSpPr>
        <p:spPr>
          <a:xfrm>
            <a:off x="9182945" y="3007359"/>
            <a:ext cx="3007362" cy="3007362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8767" tIns="48767" rIns="48767" bIns="48767"/>
          <a:lstStyle/>
          <a:p>
            <a:pPr algn="l" defTabSz="650240"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pic>
        <p:nvPicPr>
          <p:cNvPr id="120" name="Picture 8" descr="Picture 8"/>
          <p:cNvPicPr>
            <a:picLocks noChangeAspect="1"/>
          </p:cNvPicPr>
          <p:nvPr/>
        </p:nvPicPr>
        <p:blipFill>
          <a:blip r:embed="rId5">
            <a:extLst/>
          </a:blip>
          <a:srcRect l="0" t="28812" r="0" b="0"/>
          <a:stretch>
            <a:fillRect/>
          </a:stretch>
        </p:blipFill>
        <p:spPr>
          <a:xfrm>
            <a:off x="8532705" y="1219199"/>
            <a:ext cx="1710281" cy="1217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Picture 9" descr="Picture 9"/>
          <p:cNvPicPr>
            <a:picLocks noChangeAspect="1"/>
          </p:cNvPicPr>
          <p:nvPr/>
        </p:nvPicPr>
        <p:blipFill>
          <a:blip r:embed="rId6">
            <a:extLst/>
          </a:blip>
          <a:srcRect l="0" t="0" r="0" b="23320"/>
          <a:stretch>
            <a:fillRect/>
          </a:stretch>
        </p:blipFill>
        <p:spPr>
          <a:xfrm>
            <a:off x="9179603" y="7721600"/>
            <a:ext cx="1059984" cy="8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Rectangle 13"/>
          <p:cNvSpPr/>
          <p:nvPr/>
        </p:nvSpPr>
        <p:spPr>
          <a:xfrm>
            <a:off x="11133666" y="1219199"/>
            <a:ext cx="731521" cy="1219201"/>
          </a:xfrm>
          <a:prstGeom prst="rect">
            <a:avLst/>
          </a:prstGeom>
          <a:solidFill>
            <a:srgbClr val="B01513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8767" tIns="48767" rIns="48767" bIns="48767"/>
          <a:lstStyle/>
          <a:p>
            <a:pPr algn="l" defTabSz="650240"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123" name="Title Text"/>
          <p:cNvSpPr txBox="1"/>
          <p:nvPr>
            <p:ph type="title"/>
          </p:nvPr>
        </p:nvSpPr>
        <p:spPr>
          <a:xfrm>
            <a:off x="689184" y="1702099"/>
            <a:ext cx="10031706" cy="1493899"/>
          </a:xfrm>
          <a:prstGeom prst="rect">
            <a:avLst/>
          </a:prstGeom>
        </p:spPr>
        <p:txBody>
          <a:bodyPr lIns="48767" tIns="48767" rIns="48767" bIns="48767" anchor="t"/>
          <a:lstStyle>
            <a:lvl1pPr algn="l" defTabSz="650240">
              <a:lnSpc>
                <a:spcPct val="100000"/>
              </a:lnSpc>
              <a:spcBef>
                <a:spcPts val="0"/>
              </a:spcBef>
              <a:defRPr sz="58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4" name="Body Level One…"/>
          <p:cNvSpPr txBox="1"/>
          <p:nvPr>
            <p:ph type="body" sz="half" idx="1"/>
          </p:nvPr>
        </p:nvSpPr>
        <p:spPr>
          <a:xfrm>
            <a:off x="1176865" y="3408979"/>
            <a:ext cx="9542979" cy="4475181"/>
          </a:xfrm>
          <a:prstGeom prst="rect">
            <a:avLst/>
          </a:prstGeom>
        </p:spPr>
        <p:txBody>
          <a:bodyPr lIns="48767" tIns="48767" rIns="48767" bIns="48767" anchor="t"/>
          <a:lstStyle>
            <a:lvl1pPr marL="480059" indent="-480059" defTabSz="650240">
              <a:spcBef>
                <a:spcPts val="1400"/>
              </a:spcBef>
              <a:buClr>
                <a:srgbClr val="8AD0D6"/>
              </a:buClr>
              <a:buSzPct val="80000"/>
              <a:buFontTx/>
              <a:buChar char=""/>
              <a:defRPr b="0"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01700" indent="-444500" defTabSz="650240">
              <a:spcBef>
                <a:spcPts val="1400"/>
              </a:spcBef>
              <a:buClr>
                <a:srgbClr val="8AD0D6"/>
              </a:buClr>
              <a:buSzPct val="80000"/>
              <a:buFontTx/>
              <a:buChar char=""/>
              <a:defRPr b="0"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14450" indent="-400050" defTabSz="650240">
              <a:spcBef>
                <a:spcPts val="1400"/>
              </a:spcBef>
              <a:buClr>
                <a:srgbClr val="8AD0D6"/>
              </a:buClr>
              <a:buSzPct val="80000"/>
              <a:buFontTx/>
              <a:buChar char=""/>
              <a:defRPr b="0"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indent="-457200" defTabSz="650240">
              <a:spcBef>
                <a:spcPts val="1400"/>
              </a:spcBef>
              <a:buClr>
                <a:srgbClr val="8AD0D6"/>
              </a:buClr>
              <a:buSzPct val="80000"/>
              <a:buFontTx/>
              <a:buChar char=""/>
              <a:defRPr b="0"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indent="-457200" defTabSz="650240">
              <a:spcBef>
                <a:spcPts val="1400"/>
              </a:spcBef>
              <a:buClr>
                <a:srgbClr val="8AD0D6"/>
              </a:buClr>
              <a:buSzPct val="80000"/>
              <a:buFontTx/>
              <a:buChar char=""/>
              <a:defRPr b="0"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lide Number"/>
          <p:cNvSpPr txBox="1"/>
          <p:nvPr>
            <p:ph type="sldNum" sz="quarter" idx="2"/>
          </p:nvPr>
        </p:nvSpPr>
        <p:spPr>
          <a:xfrm>
            <a:off x="11167174" y="1671774"/>
            <a:ext cx="645150" cy="681737"/>
          </a:xfrm>
          <a:prstGeom prst="rect">
            <a:avLst/>
          </a:prstGeom>
        </p:spPr>
        <p:txBody>
          <a:bodyPr lIns="48767" tIns="48767" rIns="48767" bIns="48767" anchor="b"/>
          <a:lstStyle>
            <a:lvl1pPr defTabSz="650240">
              <a:defRPr sz="3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 Text"/>
          <p:cNvSpPr txBox="1"/>
          <p:nvPr>
            <p:ph type="title"/>
          </p:nvPr>
        </p:nvSpPr>
        <p:spPr>
          <a:xfrm>
            <a:off x="894079" y="1608666"/>
            <a:ext cx="11216642" cy="1413935"/>
          </a:xfrm>
          <a:prstGeom prst="rect">
            <a:avLst/>
          </a:prstGeom>
        </p:spPr>
        <p:txBody>
          <a:bodyPr lIns="48767" tIns="48767" rIns="48767" bIns="48767"/>
          <a:lstStyle>
            <a:lvl1pPr algn="l" defTabSz="1300480">
              <a:spcBef>
                <a:spcPts val="0"/>
              </a:spcBef>
              <a:defRPr sz="62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3" name="Body Level One…"/>
          <p:cNvSpPr txBox="1"/>
          <p:nvPr>
            <p:ph type="body" idx="1"/>
          </p:nvPr>
        </p:nvSpPr>
        <p:spPr>
          <a:xfrm>
            <a:off x="894079" y="3166533"/>
            <a:ext cx="11216642" cy="4641428"/>
          </a:xfrm>
          <a:prstGeom prst="rect">
            <a:avLst/>
          </a:prstGeom>
        </p:spPr>
        <p:txBody>
          <a:bodyPr lIns="48767" tIns="48767" rIns="48767" bIns="48767" anchor="t"/>
          <a:lstStyle>
            <a:lvl1pPr marL="310242" indent="-310242" defTabSz="1300480">
              <a:lnSpc>
                <a:spcPct val="90000"/>
              </a:lnSpc>
              <a:spcBef>
                <a:spcPts val="1400"/>
              </a:spcBef>
              <a:buClrTx/>
              <a:buSzPct val="100000"/>
              <a:buFont typeface="Arial"/>
              <a:buChar char="•"/>
              <a:defRPr b="0"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19150" indent="-361950" defTabSz="1300480">
              <a:lnSpc>
                <a:spcPct val="90000"/>
              </a:lnSpc>
              <a:spcBef>
                <a:spcPts val="1400"/>
              </a:spcBef>
              <a:buClrTx/>
              <a:buSzPct val="100000"/>
              <a:buFont typeface="Arial"/>
              <a:buChar char="•"/>
              <a:defRPr b="0"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48739" indent="-434339" defTabSz="1300480">
              <a:lnSpc>
                <a:spcPct val="90000"/>
              </a:lnSpc>
              <a:spcBef>
                <a:spcPts val="1400"/>
              </a:spcBef>
              <a:buClrTx/>
              <a:buSzPct val="100000"/>
              <a:buFont typeface="Arial"/>
              <a:buChar char="•"/>
              <a:defRPr b="0"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54200" indent="-482600" defTabSz="1300480">
              <a:lnSpc>
                <a:spcPct val="90000"/>
              </a:lnSpc>
              <a:spcBef>
                <a:spcPts val="1400"/>
              </a:spcBef>
              <a:buClrTx/>
              <a:buSzPct val="100000"/>
              <a:buFont typeface="Arial"/>
              <a:buChar char="•"/>
              <a:defRPr b="0"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11400" indent="-482600" defTabSz="1300480">
              <a:lnSpc>
                <a:spcPct val="90000"/>
              </a:lnSpc>
              <a:spcBef>
                <a:spcPts val="1400"/>
              </a:spcBef>
              <a:buClrTx/>
              <a:buSzPct val="100000"/>
              <a:buFont typeface="Arial"/>
              <a:buChar char="•"/>
              <a:defRPr b="0"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" name="Slide Number"/>
          <p:cNvSpPr txBox="1"/>
          <p:nvPr>
            <p:ph type="sldNum" sz="quarter" idx="2"/>
          </p:nvPr>
        </p:nvSpPr>
        <p:spPr>
          <a:xfrm>
            <a:off x="11787362" y="8024622"/>
            <a:ext cx="323359" cy="338837"/>
          </a:xfrm>
          <a:prstGeom prst="rect">
            <a:avLst/>
          </a:prstGeom>
        </p:spPr>
        <p:txBody>
          <a:bodyPr lIns="48767" tIns="48767" rIns="48767" bIns="48767" anchor="ctr"/>
          <a:lstStyle>
            <a:lvl1pPr algn="r" defTabSz="130048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Text"/>
          <p:cNvSpPr txBox="1"/>
          <p:nvPr>
            <p:ph type="title"/>
          </p:nvPr>
        </p:nvSpPr>
        <p:spPr>
          <a:xfrm>
            <a:off x="1625599" y="2416387"/>
            <a:ext cx="9753602" cy="2546774"/>
          </a:xfrm>
          <a:prstGeom prst="rect">
            <a:avLst/>
          </a:prstGeom>
        </p:spPr>
        <p:txBody>
          <a:bodyPr lIns="48767" tIns="48767" rIns="48767" bIns="48767" anchor="b"/>
          <a:lstStyle>
            <a:lvl1pPr defTabSz="1300480">
              <a:spcBef>
                <a:spcPts val="0"/>
              </a:spcBef>
              <a:defRPr sz="8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2" name="Body Level One…"/>
          <p:cNvSpPr txBox="1"/>
          <p:nvPr>
            <p:ph type="body" sz="quarter" idx="1"/>
          </p:nvPr>
        </p:nvSpPr>
        <p:spPr>
          <a:xfrm>
            <a:off x="1625599" y="5061373"/>
            <a:ext cx="9753602" cy="1766147"/>
          </a:xfrm>
          <a:prstGeom prst="rect">
            <a:avLst/>
          </a:prstGeom>
        </p:spPr>
        <p:txBody>
          <a:bodyPr lIns="48767" tIns="48767" rIns="48767" bIns="48767" anchor="t"/>
          <a:lstStyle>
            <a:lvl1pPr marL="0" indent="0" algn="ctr" defTabSz="1300480">
              <a:lnSpc>
                <a:spcPct val="90000"/>
              </a:lnSpc>
              <a:spcBef>
                <a:spcPts val="1400"/>
              </a:spcBef>
              <a:buClrTx/>
              <a:buSzTx/>
              <a:buFontTx/>
              <a:buNone/>
              <a:defRPr b="0"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 algn="ctr" defTabSz="1300480">
              <a:lnSpc>
                <a:spcPct val="90000"/>
              </a:lnSpc>
              <a:spcBef>
                <a:spcPts val="1400"/>
              </a:spcBef>
              <a:buClrTx/>
              <a:buSzTx/>
              <a:buFontTx/>
              <a:buNone/>
              <a:defRPr b="0"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 algn="ctr" defTabSz="1300480">
              <a:lnSpc>
                <a:spcPct val="90000"/>
              </a:lnSpc>
              <a:spcBef>
                <a:spcPts val="1400"/>
              </a:spcBef>
              <a:buClrTx/>
              <a:buSzTx/>
              <a:buFontTx/>
              <a:buNone/>
              <a:defRPr b="0"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 algn="ctr" defTabSz="1300480">
              <a:lnSpc>
                <a:spcPct val="90000"/>
              </a:lnSpc>
              <a:spcBef>
                <a:spcPts val="1400"/>
              </a:spcBef>
              <a:buClrTx/>
              <a:buSzTx/>
              <a:buFontTx/>
              <a:buNone/>
              <a:defRPr b="0"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 algn="ctr" defTabSz="1300480">
              <a:lnSpc>
                <a:spcPct val="90000"/>
              </a:lnSpc>
              <a:spcBef>
                <a:spcPts val="1400"/>
              </a:spcBef>
              <a:buClrTx/>
              <a:buSzTx/>
              <a:buFontTx/>
              <a:buNone/>
              <a:defRPr b="0"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xfrm>
            <a:off x="11787362" y="8024622"/>
            <a:ext cx="323359" cy="338837"/>
          </a:xfrm>
          <a:prstGeom prst="rect">
            <a:avLst/>
          </a:prstGeom>
        </p:spPr>
        <p:txBody>
          <a:bodyPr lIns="48767" tIns="48767" rIns="48767" bIns="48767" anchor="ctr"/>
          <a:lstStyle>
            <a:lvl1pPr algn="r" defTabSz="130048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Text"/>
          <p:cNvSpPr txBox="1"/>
          <p:nvPr>
            <p:ph type="title"/>
          </p:nvPr>
        </p:nvSpPr>
        <p:spPr>
          <a:xfrm>
            <a:off x="650239" y="390596"/>
            <a:ext cx="11704322" cy="1625601"/>
          </a:xfrm>
          <a:prstGeom prst="rect">
            <a:avLst/>
          </a:prstGeom>
        </p:spPr>
        <p:txBody>
          <a:bodyPr lIns="65023" tIns="65023" rIns="65023" bIns="65023"/>
          <a:lstStyle>
            <a:lvl1pPr defTabSz="1300480">
              <a:lnSpc>
                <a:spcPct val="100000"/>
              </a:lnSpc>
              <a:spcBef>
                <a:spcPts val="0"/>
              </a:spcBef>
              <a:defRPr sz="6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1" name="Body Level One…"/>
          <p:cNvSpPr txBox="1"/>
          <p:nvPr>
            <p:ph type="body" idx="1"/>
          </p:nvPr>
        </p:nvSpPr>
        <p:spPr>
          <a:xfrm>
            <a:off x="650239" y="2275839"/>
            <a:ext cx="11704322" cy="6436927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471487" indent="-471487" defTabSz="1300480">
              <a:spcBef>
                <a:spcPts val="1000"/>
              </a:spcBef>
              <a:buClrTx/>
              <a:buSzPct val="100000"/>
              <a:buFont typeface="Arial"/>
              <a:buChar char="•"/>
              <a:defRPr b="0"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06235" indent="-449035" defTabSz="1300480">
              <a:spcBef>
                <a:spcPts val="1000"/>
              </a:spcBef>
              <a:buClrTx/>
              <a:buSzPct val="100000"/>
              <a:buFont typeface="Arial"/>
              <a:buChar char="–"/>
              <a:defRPr b="0"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33500" indent="-419100" defTabSz="1300480">
              <a:spcBef>
                <a:spcPts val="1000"/>
              </a:spcBef>
              <a:buClrTx/>
              <a:buSzPct val="100000"/>
              <a:buFont typeface="Arial"/>
              <a:buChar char="•"/>
              <a:defRPr b="0"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20" defTabSz="1300480">
              <a:spcBef>
                <a:spcPts val="1000"/>
              </a:spcBef>
              <a:buClrTx/>
              <a:buSzPct val="100000"/>
              <a:buFont typeface="Arial"/>
              <a:buChar char="–"/>
              <a:defRPr b="0"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1300480">
              <a:spcBef>
                <a:spcPts val="1000"/>
              </a:spcBef>
              <a:buClrTx/>
              <a:buSzPct val="100000"/>
              <a:buFont typeface="Arial"/>
              <a:buChar char="»"/>
              <a:defRPr b="0"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2" name="Slide Number"/>
          <p:cNvSpPr txBox="1"/>
          <p:nvPr>
            <p:ph type="sldNum" sz="quarter" idx="2"/>
          </p:nvPr>
        </p:nvSpPr>
        <p:spPr>
          <a:xfrm>
            <a:off x="11998690" y="9114112"/>
            <a:ext cx="355871" cy="371349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130048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Text"/>
          <p:cNvSpPr txBox="1"/>
          <p:nvPr>
            <p:ph type="title"/>
          </p:nvPr>
        </p:nvSpPr>
        <p:spPr>
          <a:xfrm>
            <a:off x="508000" y="3670300"/>
            <a:ext cx="11988800" cy="2413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Line"/>
          <p:cNvSpPr/>
          <p:nvPr/>
        </p:nvSpPr>
        <p:spPr>
          <a:xfrm>
            <a:off x="507998" y="4876800"/>
            <a:ext cx="5676379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5" name="Line"/>
          <p:cNvSpPr/>
          <p:nvPr/>
        </p:nvSpPr>
        <p:spPr>
          <a:xfrm>
            <a:off x="507999" y="2768600"/>
            <a:ext cx="5676319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6" name="Body Level One…"/>
          <p:cNvSpPr txBox="1"/>
          <p:nvPr>
            <p:ph type="body" sz="quarter" idx="1"/>
          </p:nvPr>
        </p:nvSpPr>
        <p:spPr>
          <a:xfrm>
            <a:off x="508000" y="2171700"/>
            <a:ext cx="5676900" cy="508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b="0" i="1" sz="2400">
                <a:solidFill>
                  <a:srgbClr val="414141"/>
                </a:solidFill>
              </a:defRPr>
            </a:lvl1pPr>
            <a:lvl2pPr marL="783166" indent="-313266">
              <a:lnSpc>
                <a:spcPct val="110000"/>
              </a:lnSpc>
              <a:spcBef>
                <a:spcPts val="0"/>
              </a:spcBef>
              <a:buClrTx/>
              <a:buFontTx/>
              <a:defRPr b="0" i="1" sz="2400">
                <a:solidFill>
                  <a:srgbClr val="414141"/>
                </a:solidFill>
              </a:defRPr>
            </a:lvl2pPr>
            <a:lvl3pPr marL="1253064" indent="-313264">
              <a:lnSpc>
                <a:spcPct val="110000"/>
              </a:lnSpc>
              <a:spcBef>
                <a:spcPts val="0"/>
              </a:spcBef>
              <a:buClrTx/>
              <a:buFontTx/>
              <a:defRPr b="0" i="1" sz="2400">
                <a:solidFill>
                  <a:srgbClr val="414141"/>
                </a:solidFill>
              </a:defRPr>
            </a:lvl3pPr>
            <a:lvl4pPr marL="1722964" indent="-313264">
              <a:lnSpc>
                <a:spcPct val="110000"/>
              </a:lnSpc>
              <a:spcBef>
                <a:spcPts val="0"/>
              </a:spcBef>
              <a:buClrTx/>
              <a:buFontTx/>
              <a:defRPr b="0" i="1" sz="2400">
                <a:solidFill>
                  <a:srgbClr val="414141"/>
                </a:solidFill>
              </a:defRPr>
            </a:lvl4pPr>
            <a:lvl5pPr marL="2192864" indent="-313264">
              <a:lnSpc>
                <a:spcPct val="110000"/>
              </a:lnSpc>
              <a:spcBef>
                <a:spcPts val="0"/>
              </a:spcBef>
              <a:buClrTx/>
              <a:buFontTx/>
              <a:defRPr b="0" i="1" sz="2400">
                <a:solidFill>
                  <a:srgbClr val="41414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" name="Image"/>
          <p:cNvSpPr/>
          <p:nvPr>
            <p:ph type="pic" sz="half" idx="13"/>
          </p:nvPr>
        </p:nvSpPr>
        <p:spPr>
          <a:xfrm>
            <a:off x="6818217" y="647698"/>
            <a:ext cx="5588004" cy="833120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8" name="Title Text"/>
          <p:cNvSpPr txBox="1"/>
          <p:nvPr>
            <p:ph type="title"/>
          </p:nvPr>
        </p:nvSpPr>
        <p:spPr>
          <a:xfrm>
            <a:off x="508000" y="2806700"/>
            <a:ext cx="5676900" cy="2032000"/>
          </a:xfrm>
          <a:prstGeom prst="rect">
            <a:avLst/>
          </a:prstGeom>
        </p:spPr>
        <p:txBody>
          <a:bodyPr/>
          <a:lstStyle>
            <a:lvl1pPr algn="l">
              <a:defRPr sz="5600">
                <a:solidFill>
                  <a:srgbClr val="D93E2B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quarter" idx="14"/>
          </p:nvPr>
        </p:nvSpPr>
        <p:spPr>
          <a:xfrm>
            <a:off x="508000" y="5029200"/>
            <a:ext cx="5676900" cy="4013200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6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Image"/>
          <p:cNvSpPr/>
          <p:nvPr>
            <p:ph type="pic" sz="half" idx="13"/>
          </p:nvPr>
        </p:nvSpPr>
        <p:spPr>
          <a:xfrm>
            <a:off x="6819900" y="2654300"/>
            <a:ext cx="5588000" cy="635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6" name="Body Level One…"/>
          <p:cNvSpPr txBox="1"/>
          <p:nvPr>
            <p:ph type="body" sz="half" idx="1"/>
          </p:nvPr>
        </p:nvSpPr>
        <p:spPr>
          <a:xfrm>
            <a:off x="508000" y="2730500"/>
            <a:ext cx="5816600" cy="6350000"/>
          </a:xfrm>
          <a:prstGeom prst="rect">
            <a:avLst/>
          </a:prstGeom>
        </p:spPr>
        <p:txBody>
          <a:bodyPr/>
          <a:lstStyle>
            <a:lvl1pPr marL="367453" indent="-367453">
              <a:spcBef>
                <a:spcPts val="1800"/>
              </a:spcBef>
              <a:buSzPct val="65000"/>
              <a:defRPr sz="2800">
                <a:solidFill>
                  <a:srgbClr val="000000"/>
                </a:solidFill>
              </a:defRPr>
            </a:lvl1pPr>
            <a:lvl2pPr marL="761153" indent="-367453">
              <a:spcBef>
                <a:spcPts val="1800"/>
              </a:spcBef>
              <a:buSzPct val="65000"/>
              <a:defRPr sz="2800">
                <a:solidFill>
                  <a:srgbClr val="000000"/>
                </a:solidFill>
              </a:defRPr>
            </a:lvl2pPr>
            <a:lvl3pPr marL="1154851" indent="-367453">
              <a:spcBef>
                <a:spcPts val="1800"/>
              </a:spcBef>
              <a:buSzPct val="65000"/>
              <a:defRPr sz="2800">
                <a:solidFill>
                  <a:srgbClr val="000000"/>
                </a:solidFill>
              </a:defRPr>
            </a:lvl3pPr>
            <a:lvl4pPr marL="1548551" indent="-367451">
              <a:spcBef>
                <a:spcPts val="1800"/>
              </a:spcBef>
              <a:buSzPct val="65000"/>
              <a:defRPr sz="2800">
                <a:solidFill>
                  <a:srgbClr val="000000"/>
                </a:solidFill>
              </a:defRPr>
            </a:lvl4pPr>
            <a:lvl5pPr marL="1942251" indent="-367451">
              <a:spcBef>
                <a:spcPts val="1800"/>
              </a:spcBef>
              <a:buSzPct val="65000"/>
              <a:defRPr sz="2800"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7" name="Screen Shot 2019-05-13 at 12.07.59.png" descr="Screen Shot 2019-05-13 at 12.07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408" y="9179748"/>
            <a:ext cx="1709119" cy="607688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508000" y="1270000"/>
            <a:ext cx="11988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856317" y="4772797"/>
            <a:ext cx="5499104" cy="422910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860561" y="609600"/>
            <a:ext cx="5499104" cy="3530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557117" y="609598"/>
            <a:ext cx="5588006" cy="839470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533400" y="5969000"/>
            <a:ext cx="11938000" cy="6096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1200"/>
              </a:spcBef>
              <a:buClrTx/>
              <a:buSzTx/>
              <a:buFontTx/>
              <a:buNone/>
              <a:defRPr b="0" i="1" sz="3000">
                <a:solidFill>
                  <a:srgbClr val="414141"/>
                </a:solidFill>
              </a:defRPr>
            </a:lvl1pPr>
            <a:lvl2pPr marL="861482" indent="-391582" algn="ctr">
              <a:spcBef>
                <a:spcPts val="1200"/>
              </a:spcBef>
              <a:buClrTx/>
              <a:buFontTx/>
              <a:defRPr b="0" i="1" sz="3000">
                <a:solidFill>
                  <a:srgbClr val="414141"/>
                </a:solidFill>
              </a:defRPr>
            </a:lvl2pPr>
            <a:lvl3pPr marL="1331382" indent="-391582" algn="ctr">
              <a:spcBef>
                <a:spcPts val="1200"/>
              </a:spcBef>
              <a:buClrTx/>
              <a:buFontTx/>
              <a:defRPr b="0" i="1" sz="3000">
                <a:solidFill>
                  <a:srgbClr val="414141"/>
                </a:solidFill>
              </a:defRPr>
            </a:lvl3pPr>
            <a:lvl4pPr marL="1801283" indent="-391582" algn="ctr">
              <a:spcBef>
                <a:spcPts val="1200"/>
              </a:spcBef>
              <a:buClrTx/>
              <a:buFontTx/>
              <a:defRPr b="0" i="1" sz="3000">
                <a:solidFill>
                  <a:srgbClr val="414141"/>
                </a:solidFill>
              </a:defRPr>
            </a:lvl4pPr>
            <a:lvl5pPr marL="2271183" indent="-391583" algn="ctr">
              <a:spcBef>
                <a:spcPts val="1200"/>
              </a:spcBef>
              <a:buClrTx/>
              <a:buFontTx/>
              <a:defRPr b="0" i="1" sz="3000">
                <a:solidFill>
                  <a:srgbClr val="41414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“Type a quote here.”"/>
          <p:cNvSpPr txBox="1"/>
          <p:nvPr>
            <p:ph type="body" sz="quarter" idx="13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507997" y="2171700"/>
            <a:ext cx="11997298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" name="Line"/>
          <p:cNvSpPr/>
          <p:nvPr/>
        </p:nvSpPr>
        <p:spPr>
          <a:xfrm>
            <a:off x="507997" y="635000"/>
            <a:ext cx="11997298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" name="Title Text"/>
          <p:cNvSpPr txBox="1"/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Body Level One…"/>
          <p:cNvSpPr txBox="1"/>
          <p:nvPr>
            <p:ph type="body" idx="1"/>
          </p:nvPr>
        </p:nvSpPr>
        <p:spPr>
          <a:xfrm>
            <a:off x="508000" y="2628900"/>
            <a:ext cx="11988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solidFill>
            <a:srgbClr val="FFC067"/>
          </a:solidFill>
          <a:uFillTx/>
          <a:latin typeface="Bodoni SvtyTwo ITC TT-Book"/>
          <a:ea typeface="Bodoni SvtyTwo ITC TT-Book"/>
          <a:cs typeface="Bodoni SvtyTwo ITC TT-Book"/>
          <a:sym typeface="Bodoni SvtyTwo ITC TT-Book"/>
        </a:defRPr>
      </a:lvl1pPr>
      <a:lvl2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solidFill>
            <a:srgbClr val="FFC067"/>
          </a:solidFill>
          <a:uFillTx/>
          <a:latin typeface="Bodoni SvtyTwo ITC TT-Book"/>
          <a:ea typeface="Bodoni SvtyTwo ITC TT-Book"/>
          <a:cs typeface="Bodoni SvtyTwo ITC TT-Book"/>
          <a:sym typeface="Bodoni SvtyTwo ITC TT-Book"/>
        </a:defRPr>
      </a:lvl2pPr>
      <a:lvl3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solidFill>
            <a:srgbClr val="FFC067"/>
          </a:solidFill>
          <a:uFillTx/>
          <a:latin typeface="Bodoni SvtyTwo ITC TT-Book"/>
          <a:ea typeface="Bodoni SvtyTwo ITC TT-Book"/>
          <a:cs typeface="Bodoni SvtyTwo ITC TT-Book"/>
          <a:sym typeface="Bodoni SvtyTwo ITC TT-Book"/>
        </a:defRPr>
      </a:lvl3pPr>
      <a:lvl4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solidFill>
            <a:srgbClr val="FFC067"/>
          </a:solidFill>
          <a:uFillTx/>
          <a:latin typeface="Bodoni SvtyTwo ITC TT-Book"/>
          <a:ea typeface="Bodoni SvtyTwo ITC TT-Book"/>
          <a:cs typeface="Bodoni SvtyTwo ITC TT-Book"/>
          <a:sym typeface="Bodoni SvtyTwo ITC TT-Book"/>
        </a:defRPr>
      </a:lvl4pPr>
      <a:lvl5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solidFill>
            <a:srgbClr val="FFC067"/>
          </a:solidFill>
          <a:uFillTx/>
          <a:latin typeface="Bodoni SvtyTwo ITC TT-Book"/>
          <a:ea typeface="Bodoni SvtyTwo ITC TT-Book"/>
          <a:cs typeface="Bodoni SvtyTwo ITC TT-Book"/>
          <a:sym typeface="Bodoni SvtyTwo ITC TT-Book"/>
        </a:defRPr>
      </a:lvl5pPr>
      <a:lvl6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solidFill>
            <a:srgbClr val="FFC067"/>
          </a:solidFill>
          <a:uFillTx/>
          <a:latin typeface="Bodoni SvtyTwo ITC TT-Book"/>
          <a:ea typeface="Bodoni SvtyTwo ITC TT-Book"/>
          <a:cs typeface="Bodoni SvtyTwo ITC TT-Book"/>
          <a:sym typeface="Bodoni SvtyTwo ITC TT-Book"/>
        </a:defRPr>
      </a:lvl6pPr>
      <a:lvl7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solidFill>
            <a:srgbClr val="FFC067"/>
          </a:solidFill>
          <a:uFillTx/>
          <a:latin typeface="Bodoni SvtyTwo ITC TT-Book"/>
          <a:ea typeface="Bodoni SvtyTwo ITC TT-Book"/>
          <a:cs typeface="Bodoni SvtyTwo ITC TT-Book"/>
          <a:sym typeface="Bodoni SvtyTwo ITC TT-Book"/>
        </a:defRPr>
      </a:lvl7pPr>
      <a:lvl8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solidFill>
            <a:srgbClr val="FFC067"/>
          </a:solidFill>
          <a:uFillTx/>
          <a:latin typeface="Bodoni SvtyTwo ITC TT-Book"/>
          <a:ea typeface="Bodoni SvtyTwo ITC TT-Book"/>
          <a:cs typeface="Bodoni SvtyTwo ITC TT-Book"/>
          <a:sym typeface="Bodoni SvtyTwo ITC TT-Book"/>
        </a:defRPr>
      </a:lvl8pPr>
      <a:lvl9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solidFill>
            <a:srgbClr val="FFC067"/>
          </a:solidFill>
          <a:uFillTx/>
          <a:latin typeface="Bodoni SvtyTwo ITC TT-Book"/>
          <a:ea typeface="Bodoni SvtyTwo ITC TT-Book"/>
          <a:cs typeface="Bodoni SvtyTwo ITC TT-Book"/>
          <a:sym typeface="Bodoni SvtyTwo ITC TT-Book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1" baseline="0" cap="none" i="0" spc="0" strike="noStrike" sz="3600" u="none">
          <a:solidFill>
            <a:srgbClr val="1A1A1A"/>
          </a:solidFill>
          <a:uFillTx/>
          <a:latin typeface="Palatino"/>
          <a:ea typeface="Palatino"/>
          <a:cs typeface="Palatino"/>
          <a:sym typeface="Palatino"/>
        </a:defRPr>
      </a:lvl1pPr>
      <a:lvl2pPr marL="9398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1" baseline="0" cap="none" i="0" spc="0" strike="noStrike" sz="3600" u="none">
          <a:solidFill>
            <a:srgbClr val="1A1A1A"/>
          </a:solidFill>
          <a:uFillTx/>
          <a:latin typeface="Palatino"/>
          <a:ea typeface="Palatino"/>
          <a:cs typeface="Palatino"/>
          <a:sym typeface="Palatino"/>
        </a:defRPr>
      </a:lvl2pPr>
      <a:lvl3pPr marL="14097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1" baseline="0" cap="none" i="0" spc="0" strike="noStrike" sz="3600" u="none">
          <a:solidFill>
            <a:srgbClr val="1A1A1A"/>
          </a:solidFill>
          <a:uFillTx/>
          <a:latin typeface="Palatino"/>
          <a:ea typeface="Palatino"/>
          <a:cs typeface="Palatino"/>
          <a:sym typeface="Palatino"/>
        </a:defRPr>
      </a:lvl3pPr>
      <a:lvl4pPr marL="18796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1" baseline="0" cap="none" i="0" spc="0" strike="noStrike" sz="3600" u="none">
          <a:solidFill>
            <a:srgbClr val="1A1A1A"/>
          </a:solidFill>
          <a:uFillTx/>
          <a:latin typeface="Palatino"/>
          <a:ea typeface="Palatino"/>
          <a:cs typeface="Palatino"/>
          <a:sym typeface="Palatino"/>
        </a:defRPr>
      </a:lvl4pPr>
      <a:lvl5pPr marL="23495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1" baseline="0" cap="none" i="0" spc="0" strike="noStrike" sz="3600" u="none">
          <a:solidFill>
            <a:srgbClr val="1A1A1A"/>
          </a:solidFill>
          <a:uFillTx/>
          <a:latin typeface="Palatino"/>
          <a:ea typeface="Palatino"/>
          <a:cs typeface="Palatino"/>
          <a:sym typeface="Palatino"/>
        </a:defRPr>
      </a:lvl5pPr>
      <a:lvl6pPr marL="28194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1" baseline="0" cap="none" i="0" spc="0" strike="noStrike" sz="3600" u="none">
          <a:solidFill>
            <a:srgbClr val="1A1A1A"/>
          </a:solidFill>
          <a:uFillTx/>
          <a:latin typeface="Palatino"/>
          <a:ea typeface="Palatino"/>
          <a:cs typeface="Palatino"/>
          <a:sym typeface="Palatino"/>
        </a:defRPr>
      </a:lvl6pPr>
      <a:lvl7pPr marL="32893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1" baseline="0" cap="none" i="0" spc="0" strike="noStrike" sz="3600" u="none">
          <a:solidFill>
            <a:srgbClr val="1A1A1A"/>
          </a:solidFill>
          <a:uFillTx/>
          <a:latin typeface="Palatino"/>
          <a:ea typeface="Palatino"/>
          <a:cs typeface="Palatino"/>
          <a:sym typeface="Palatino"/>
        </a:defRPr>
      </a:lvl7pPr>
      <a:lvl8pPr marL="37592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1" baseline="0" cap="none" i="0" spc="0" strike="noStrike" sz="3600" u="none">
          <a:solidFill>
            <a:srgbClr val="1A1A1A"/>
          </a:solidFill>
          <a:uFillTx/>
          <a:latin typeface="Palatino"/>
          <a:ea typeface="Palatino"/>
          <a:cs typeface="Palatino"/>
          <a:sym typeface="Palatino"/>
        </a:defRPr>
      </a:lvl8pPr>
      <a:lvl9pPr marL="42291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1" baseline="0" cap="none" i="0" spc="0" strike="noStrike" sz="3600" u="none">
          <a:solidFill>
            <a:srgbClr val="1A1A1A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4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5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6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7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rotecting fMRI Data from Unforeseen Privacy Attacks in a Distributed Machine Learning Environ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38835">
              <a:spcBef>
                <a:spcPts val="900"/>
              </a:spcBef>
              <a:defRPr sz="4000">
                <a:solidFill>
                  <a:srgbClr val="000000"/>
                </a:solidFill>
              </a:defRPr>
            </a:pPr>
            <a:r>
              <a:t>Budget Text Analysis</a:t>
            </a:r>
          </a:p>
          <a:p>
            <a:pPr defTabSz="338835">
              <a:spcBef>
                <a:spcPts val="900"/>
              </a:spcBef>
              <a:defRPr sz="2000">
                <a:solidFill>
                  <a:srgbClr val="000000"/>
                </a:solidFill>
              </a:defRPr>
            </a:pPr>
            <a:r>
              <a:t>- Datatopian Visionaries</a:t>
            </a:r>
          </a:p>
        </p:txBody>
      </p:sp>
      <p:sp>
        <p:nvSpPr>
          <p:cNvPr id="162" name="Michael Ellis,…"/>
          <p:cNvSpPr txBox="1"/>
          <p:nvPr>
            <p:ph type="body" sz="quarter" idx="1"/>
          </p:nvPr>
        </p:nvSpPr>
        <p:spPr>
          <a:xfrm>
            <a:off x="8280400" y="4140200"/>
            <a:ext cx="4241800" cy="2413000"/>
          </a:xfrm>
          <a:prstGeom prst="rect">
            <a:avLst/>
          </a:prstGeom>
        </p:spPr>
        <p:txBody>
          <a:bodyPr/>
          <a:lstStyle/>
          <a:p>
            <a:pPr defTabSz="397256">
              <a:lnSpc>
                <a:spcPct val="100000"/>
              </a:lnSpc>
              <a:defRPr i="0" sz="1600"/>
            </a:pPr>
            <a:r>
              <a:t>Akash Meghani, </a:t>
            </a:r>
          </a:p>
          <a:p>
            <a:pPr defTabSz="397256">
              <a:lnSpc>
                <a:spcPct val="100000"/>
              </a:lnSpc>
              <a:defRPr i="0" sz="1600"/>
            </a:pPr>
            <a:r>
              <a:t>Miguel Gaspar Utrera, </a:t>
            </a:r>
          </a:p>
          <a:p>
            <a:pPr defTabSz="397256">
              <a:lnSpc>
                <a:spcPct val="100000"/>
              </a:lnSpc>
              <a:defRPr i="0" sz="1600"/>
            </a:pPr>
            <a:r>
              <a:t>Naseeb Thapaliya,</a:t>
            </a:r>
          </a:p>
          <a:p>
            <a:pPr defTabSz="397256">
              <a:lnSpc>
                <a:spcPct val="100000"/>
              </a:lnSpc>
              <a:defRPr i="0" sz="1600"/>
            </a:pPr>
            <a:r>
              <a:t>Sultan Al Bogami,</a:t>
            </a:r>
          </a:p>
          <a:p>
            <a:pPr defTabSz="397256">
              <a:lnSpc>
                <a:spcPct val="100000"/>
              </a:lnSpc>
              <a:defRPr i="0" sz="1600"/>
            </a:pPr>
            <a:r>
              <a:t>Unnati Khivasara</a:t>
            </a:r>
          </a:p>
          <a:p>
            <a:pPr defTabSz="397256">
              <a:lnSpc>
                <a:spcPct val="100000"/>
              </a:lnSpc>
              <a:defRPr i="0" sz="1600"/>
            </a:pPr>
          </a:p>
          <a:p>
            <a:pPr defTabSz="397256">
              <a:lnSpc>
                <a:spcPct val="100000"/>
              </a:lnSpc>
              <a:defRPr i="0" sz="1600"/>
            </a:pPr>
            <a:r>
              <a:t>Mentors: Dr. Soumya Mohanty</a:t>
            </a:r>
          </a:p>
          <a:p>
            <a:pPr defTabSz="397256">
              <a:lnSpc>
                <a:spcPct val="100000"/>
              </a:lnSpc>
              <a:defRPr i="0" sz="1600"/>
            </a:pPr>
            <a:r>
              <a:t>                 Jason Jones (Guilford County)</a:t>
            </a:r>
          </a:p>
        </p:txBody>
      </p:sp>
      <p:pic>
        <p:nvPicPr>
          <p:cNvPr id="163" name="Screen Shot 2019-05-13 at 12.07.59.png" descr="Screen Shot 2019-05-13 at 12.07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66" y="9157899"/>
            <a:ext cx="1756418" cy="6245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Tasks - Sultan</a:t>
            </a:r>
          </a:p>
        </p:txBody>
      </p:sp>
      <p:pic>
        <p:nvPicPr>
          <p:cNvPr id="198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6855" y="2827528"/>
            <a:ext cx="6597528" cy="4641428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Rectangle 6"/>
          <p:cNvSpPr txBox="1"/>
          <p:nvPr/>
        </p:nvSpPr>
        <p:spPr>
          <a:xfrm>
            <a:off x="942847" y="3752723"/>
            <a:ext cx="5044634" cy="1164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/>
          <a:p>
            <a:pPr algn="l" defTabSz="1300480"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Most Frequent bigrams in</a:t>
            </a:r>
          </a:p>
          <a:p>
            <a:pPr algn="l" defTabSz="1300480"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Guilford County budget document</a:t>
            </a:r>
          </a:p>
          <a:p>
            <a:pPr algn="l" defTabSz="1300480"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From 2020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Tasks - Sultan</a:t>
            </a:r>
          </a:p>
        </p:txBody>
      </p:sp>
      <p:pic>
        <p:nvPicPr>
          <p:cNvPr id="202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91916" y="3196545"/>
            <a:ext cx="6918805" cy="4641428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TextBox 5"/>
          <p:cNvSpPr txBox="1"/>
          <p:nvPr/>
        </p:nvSpPr>
        <p:spPr>
          <a:xfrm>
            <a:off x="1129166" y="4085257"/>
            <a:ext cx="3903568" cy="1519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/>
          <a:p>
            <a:pPr algn="l" defTabSz="1300480"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Most Frequent bigrams in</a:t>
            </a:r>
          </a:p>
          <a:p>
            <a:pPr algn="l" defTabSz="1300480"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Durham budget document</a:t>
            </a:r>
          </a:p>
          <a:p>
            <a:pPr algn="l" defTabSz="1300480"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From 2020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Tasks - Sultan</a:t>
            </a:r>
          </a:p>
        </p:txBody>
      </p:sp>
      <p:pic>
        <p:nvPicPr>
          <p:cNvPr id="206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61018" y="3180926"/>
            <a:ext cx="8211783" cy="4612642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TextBox 5"/>
          <p:cNvSpPr txBox="1"/>
          <p:nvPr/>
        </p:nvSpPr>
        <p:spPr>
          <a:xfrm>
            <a:off x="739022" y="3596448"/>
            <a:ext cx="11045384" cy="808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>
            <a:lvl1pPr algn="l" defTabSz="1300480"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IS Guilford County talking about the same things as the other organizations?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ontent Placeholder 24"/>
          <p:cNvSpPr txBox="1"/>
          <p:nvPr>
            <p:ph type="body" sz="quarter" idx="1"/>
          </p:nvPr>
        </p:nvSpPr>
        <p:spPr>
          <a:xfrm>
            <a:off x="692191" y="3820159"/>
            <a:ext cx="3911508" cy="4037782"/>
          </a:xfrm>
          <a:prstGeom prst="rect">
            <a:avLst/>
          </a:prstGeom>
        </p:spPr>
        <p:txBody>
          <a:bodyPr/>
          <a:lstStyle/>
          <a:p>
            <a:pPr marL="304800" indent="-304800">
              <a:defRPr sz="2400"/>
            </a:pPr>
            <a:r>
              <a:t>Q = Query Document. </a:t>
            </a:r>
          </a:p>
          <a:p>
            <a:pPr marL="304800" indent="-304800">
              <a:defRPr sz="2400"/>
            </a:pPr>
            <a:r>
              <a:t>D = budget documents</a:t>
            </a:r>
          </a:p>
          <a:p>
            <a:pPr marL="304800" indent="-304800">
              <a:defRPr sz="2400"/>
            </a:pPr>
            <a:r>
              <a:t>Each line represents a doc.</a:t>
            </a:r>
          </a:p>
          <a:p>
            <a:pPr marL="304800" indent="-304800">
              <a:defRPr sz="2400"/>
            </a:pPr>
          </a:p>
          <a:p>
            <a:pPr marL="304800" indent="-304800">
              <a:defRPr sz="2400"/>
            </a:pPr>
            <a:r>
              <a:t>Task: Convert to vectors, and compute cosine similarity. </a:t>
            </a:r>
          </a:p>
        </p:txBody>
      </p:sp>
      <p:pic>
        <p:nvPicPr>
          <p:cNvPr id="210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rcRect l="0" t="0" r="14537" b="0"/>
          <a:stretch>
            <a:fillRect/>
          </a:stretch>
        </p:blipFill>
        <p:spPr>
          <a:xfrm>
            <a:off x="4945075" y="1901953"/>
            <a:ext cx="7377419" cy="59496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Tasks – Sultan </a:t>
            </a:r>
          </a:p>
        </p:txBody>
      </p:sp>
      <p:sp>
        <p:nvSpPr>
          <p:cNvPr id="213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Cluster of words from 2013-2020 documents combined. </a:t>
            </a:r>
          </a:p>
        </p:txBody>
      </p:sp>
      <p:pic>
        <p:nvPicPr>
          <p:cNvPr id="21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88020" y="3944811"/>
            <a:ext cx="7236543" cy="40705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Tasks – Sultan </a:t>
            </a:r>
          </a:p>
        </p:txBody>
      </p:sp>
      <p:pic>
        <p:nvPicPr>
          <p:cNvPr id="217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76686" y="3166533"/>
            <a:ext cx="8251428" cy="46414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HE QUESTION ?"/>
          <p:cNvSpPr txBox="1"/>
          <p:nvPr>
            <p:ph type="title"/>
          </p:nvPr>
        </p:nvSpPr>
        <p:spPr>
          <a:xfrm>
            <a:off x="894079" y="1608666"/>
            <a:ext cx="11216642" cy="1413935"/>
          </a:xfrm>
          <a:prstGeom prst="rect">
            <a:avLst/>
          </a:prstGeom>
        </p:spPr>
        <p:txBody>
          <a:bodyPr/>
          <a:lstStyle/>
          <a:p>
            <a:pPr/>
            <a:r>
              <a:t>THE QUESTION ?</a:t>
            </a:r>
          </a:p>
        </p:txBody>
      </p:sp>
      <p:sp>
        <p:nvSpPr>
          <p:cNvPr id="220" name="“ Does a topic model for one year can identify the latent semantic structure that persists over time in this budget text domain ?"/>
          <p:cNvSpPr txBox="1"/>
          <p:nvPr>
            <p:ph type="body" idx="1"/>
          </p:nvPr>
        </p:nvSpPr>
        <p:spPr>
          <a:xfrm>
            <a:off x="1006405" y="4152501"/>
            <a:ext cx="11216642" cy="4641428"/>
          </a:xfrm>
          <a:prstGeom prst="rect">
            <a:avLst/>
          </a:prstGeom>
        </p:spPr>
        <p:txBody>
          <a:bodyPr/>
          <a:lstStyle>
            <a:lvl1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i="1" sz="36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“ Does a topic model for one year can identify the latent semantic structure that persists over time in this budget text domain 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asks"/>
          <p:cNvSpPr txBox="1"/>
          <p:nvPr>
            <p:ph type="title"/>
          </p:nvPr>
        </p:nvSpPr>
        <p:spPr>
          <a:xfrm>
            <a:off x="894079" y="1608666"/>
            <a:ext cx="11216642" cy="1413935"/>
          </a:xfrm>
          <a:prstGeom prst="rect">
            <a:avLst/>
          </a:prstGeom>
        </p:spPr>
        <p:txBody>
          <a:bodyPr/>
          <a:lstStyle/>
          <a:p>
            <a:pPr/>
            <a:r>
              <a:t>Tasks</a:t>
            </a:r>
          </a:p>
        </p:txBody>
      </p:sp>
      <p:sp>
        <p:nvSpPr>
          <p:cNvPr id="223" name="Train LDA Model on the budget texts from 2019.…"/>
          <p:cNvSpPr txBox="1"/>
          <p:nvPr>
            <p:ph type="body" idx="1"/>
          </p:nvPr>
        </p:nvSpPr>
        <p:spPr>
          <a:xfrm>
            <a:off x="894079" y="3341262"/>
            <a:ext cx="11216642" cy="4641428"/>
          </a:xfrm>
          <a:prstGeom prst="rect">
            <a:avLst/>
          </a:prstGeom>
        </p:spPr>
        <p:txBody>
          <a:bodyPr/>
          <a:lstStyle/>
          <a:p>
            <a:pPr marL="292367" indent="-292367" defTabSz="370331">
              <a:lnSpc>
                <a:spcPct val="100000"/>
              </a:lnSpc>
              <a:spcBef>
                <a:spcPts val="0"/>
              </a:spcBef>
              <a:buFontTx/>
              <a:defRPr sz="2916">
                <a:latin typeface="+mn-lt"/>
                <a:ea typeface="+mn-ea"/>
                <a:cs typeface="+mn-cs"/>
                <a:sym typeface="Helvetica"/>
              </a:defRPr>
            </a:pPr>
            <a:r>
              <a:t>Train LDA Model on the budget texts from 2019.</a:t>
            </a:r>
          </a:p>
          <a:p>
            <a:pPr marL="292367" indent="-292367" defTabSz="370331">
              <a:lnSpc>
                <a:spcPct val="100000"/>
              </a:lnSpc>
              <a:spcBef>
                <a:spcPts val="0"/>
              </a:spcBef>
              <a:buFontTx/>
              <a:defRPr sz="2916">
                <a:latin typeface="+mn-lt"/>
                <a:ea typeface="+mn-ea"/>
                <a:cs typeface="+mn-cs"/>
                <a:sym typeface="Helvetica"/>
              </a:defRPr>
            </a:pPr>
            <a:r>
              <a:t>Grab Topic distributions for every budget texts using the LDA Model</a:t>
            </a:r>
          </a:p>
          <a:p>
            <a:pPr marL="292367" indent="-292367" defTabSz="370331">
              <a:lnSpc>
                <a:spcPct val="100000"/>
              </a:lnSpc>
              <a:spcBef>
                <a:spcPts val="0"/>
              </a:spcBef>
              <a:buFontTx/>
              <a:defRPr sz="2916">
                <a:latin typeface="+mn-lt"/>
                <a:ea typeface="+mn-ea"/>
                <a:cs typeface="+mn-cs"/>
                <a:sym typeface="Helvetica"/>
              </a:defRPr>
            </a:pPr>
            <a:r>
              <a:t>Use Topic Distributions directly as feature vectors in supervised classification models (Logistic Regression, SVM, etc) and get F1-score.</a:t>
            </a:r>
          </a:p>
          <a:p>
            <a:pPr marL="292367" indent="-292367" defTabSz="370331">
              <a:lnSpc>
                <a:spcPct val="100000"/>
              </a:lnSpc>
              <a:spcBef>
                <a:spcPts val="0"/>
              </a:spcBef>
              <a:buFontTx/>
              <a:defRPr sz="2916">
                <a:latin typeface="+mn-lt"/>
                <a:ea typeface="+mn-ea"/>
                <a:cs typeface="+mn-cs"/>
                <a:sym typeface="Helvetica"/>
              </a:defRPr>
            </a:pPr>
            <a:r>
              <a:t>Use the same 2019 LDA model to get topic distributions from 2018 and 2020 (</a:t>
            </a:r>
            <a:r>
              <a:rPr b="1"/>
              <a:t>the LDA model did not see this data!</a:t>
            </a:r>
            <a:r>
              <a:t>)</a:t>
            </a:r>
          </a:p>
          <a:p>
            <a:pPr marL="292367" indent="-292367" defTabSz="370331">
              <a:lnSpc>
                <a:spcPct val="100000"/>
              </a:lnSpc>
              <a:spcBef>
                <a:spcPts val="0"/>
              </a:spcBef>
              <a:buFontTx/>
              <a:defRPr sz="2916">
                <a:latin typeface="+mn-lt"/>
                <a:ea typeface="+mn-ea"/>
                <a:cs typeface="+mn-cs"/>
                <a:sym typeface="Helvetica"/>
              </a:defRPr>
            </a:pPr>
            <a:r>
              <a:t>Run supervised classification models again on the 2018 and 2020 vectors and see if this generalizes.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onverting Topics to Feature Vectors for Machine Learning"/>
          <p:cNvSpPr txBox="1"/>
          <p:nvPr>
            <p:ph type="title"/>
          </p:nvPr>
        </p:nvSpPr>
        <p:spPr>
          <a:xfrm>
            <a:off x="894079" y="1608666"/>
            <a:ext cx="11216642" cy="1413935"/>
          </a:xfrm>
          <a:prstGeom prst="rect">
            <a:avLst/>
          </a:prstGeom>
        </p:spPr>
        <p:txBody>
          <a:bodyPr/>
          <a:lstStyle>
            <a:lvl1pPr defTabSz="457200">
              <a:lnSpc>
                <a:spcPct val="100000"/>
              </a:lnSpc>
              <a:defRPr b="1" sz="3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Converting Topics to Feature Vectors for Machine Learning</a:t>
            </a:r>
          </a:p>
        </p:txBody>
      </p:sp>
      <p:pic>
        <p:nvPicPr>
          <p:cNvPr id="226" name="Screen Shot 2019-12-03 at 12.50.58.png" descr="Screen Shot 2019-12-03 at 12.50.5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3581935"/>
            <a:ext cx="13004801" cy="47092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upervised Classification (Training Data Result)"/>
          <p:cNvSpPr txBox="1"/>
          <p:nvPr>
            <p:ph type="title"/>
          </p:nvPr>
        </p:nvSpPr>
        <p:spPr>
          <a:xfrm>
            <a:off x="894079" y="1608666"/>
            <a:ext cx="11216642" cy="1413935"/>
          </a:xfrm>
          <a:prstGeom prst="rect">
            <a:avLst/>
          </a:prstGeom>
        </p:spPr>
        <p:txBody>
          <a:bodyPr/>
          <a:lstStyle>
            <a:lvl1pPr defTabSz="988364">
              <a:defRPr sz="4712"/>
            </a:lvl1pPr>
          </a:lstStyle>
          <a:p>
            <a:pPr/>
            <a:r>
              <a:t>Supervised Classification (Training Data Result)</a:t>
            </a:r>
          </a:p>
        </p:txBody>
      </p:sp>
      <p:sp>
        <p:nvSpPr>
          <p:cNvPr id="229" name="X = [train_vecs];…"/>
          <p:cNvSpPr txBox="1"/>
          <p:nvPr>
            <p:ph type="body" idx="1"/>
          </p:nvPr>
        </p:nvSpPr>
        <p:spPr>
          <a:xfrm>
            <a:off x="894079" y="3341261"/>
            <a:ext cx="11216642" cy="4641429"/>
          </a:xfrm>
          <a:prstGeom prst="rect">
            <a:avLst/>
          </a:prstGeom>
        </p:spPr>
        <p:txBody>
          <a:bodyPr/>
          <a:lstStyle/>
          <a:p>
            <a:pPr marL="360947" indent="-360947" defTabSz="457200">
              <a:lnSpc>
                <a:spcPct val="100000"/>
              </a:lnSpc>
              <a:spcBef>
                <a:spcPts val="0"/>
              </a:spcBef>
              <a:buFontTx/>
              <a:defRPr sz="3600">
                <a:latin typeface="+mn-lt"/>
                <a:ea typeface="+mn-ea"/>
                <a:cs typeface="+mn-cs"/>
                <a:sym typeface="Helvetica"/>
              </a:defRPr>
            </a:pPr>
            <a:r>
              <a:t>X = [train_vecs];</a:t>
            </a:r>
          </a:p>
          <a:p>
            <a:pPr marL="360947" indent="-360947" defTabSz="457200">
              <a:lnSpc>
                <a:spcPct val="100000"/>
              </a:lnSpc>
              <a:spcBef>
                <a:spcPts val="0"/>
              </a:spcBef>
              <a:buFontTx/>
              <a:defRPr sz="3600">
                <a:latin typeface="+mn-lt"/>
                <a:ea typeface="+mn-ea"/>
                <a:cs typeface="+mn-cs"/>
                <a:sym typeface="Helvetica"/>
              </a:defRPr>
            </a:pPr>
            <a:r>
              <a:t>Y = [predicted_labels];</a:t>
            </a:r>
          </a:p>
          <a:p>
            <a:pPr marL="360947" indent="-360947" defTabSz="457200">
              <a:lnSpc>
                <a:spcPct val="100000"/>
              </a:lnSpc>
              <a:spcBef>
                <a:spcPts val="0"/>
              </a:spcBef>
              <a:buFontTx/>
              <a:defRPr sz="3600">
                <a:latin typeface="+mn-lt"/>
                <a:ea typeface="+mn-ea"/>
                <a:cs typeface="+mn-cs"/>
                <a:sym typeface="Helvetica"/>
              </a:defRPr>
            </a:pPr>
            <a:r>
              <a:t>Result:</a:t>
            </a:r>
          </a:p>
        </p:txBody>
      </p:sp>
      <p:pic>
        <p:nvPicPr>
          <p:cNvPr id="230" name="Screen Shot 2019-12-03 at 12.28.23.png" descr="Screen Shot 2019-12-03 at 12.28.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9283" y="5057378"/>
            <a:ext cx="6680201" cy="10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training_accuracy.png" descr="training_accurac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1643" y="2713823"/>
            <a:ext cx="7389926" cy="47506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itle 1"/>
          <p:cNvSpPr txBox="1"/>
          <p:nvPr>
            <p:ph type="title"/>
          </p:nvPr>
        </p:nvSpPr>
        <p:spPr>
          <a:xfrm>
            <a:off x="689184" y="1702099"/>
            <a:ext cx="10031706" cy="1493899"/>
          </a:xfrm>
          <a:prstGeom prst="rect">
            <a:avLst/>
          </a:prstGeom>
        </p:spPr>
        <p:txBody>
          <a:bodyPr/>
          <a:lstStyle/>
          <a:p>
            <a:pPr defTabSz="500684">
              <a:defRPr sz="4466"/>
            </a:pPr>
            <a:r>
              <a:t>Hypothesis Testing:</a:t>
            </a:r>
            <a:br/>
          </a:p>
        </p:txBody>
      </p:sp>
      <p:sp>
        <p:nvSpPr>
          <p:cNvPr id="166" name="Content Placeholder 2"/>
          <p:cNvSpPr txBox="1"/>
          <p:nvPr>
            <p:ph type="body" sz="half" idx="1"/>
          </p:nvPr>
        </p:nvSpPr>
        <p:spPr>
          <a:xfrm>
            <a:off x="2038027" y="3328445"/>
            <a:ext cx="9542980" cy="4475181"/>
          </a:xfrm>
          <a:prstGeom prst="rect">
            <a:avLst/>
          </a:prstGeom>
        </p:spPr>
        <p:txBody>
          <a:bodyPr/>
          <a:lstStyle/>
          <a:p>
            <a:pPr/>
            <a:r>
              <a:t>H0 -&gt; The sentiments remain same for service part from 2008 and 2020.</a:t>
            </a:r>
          </a:p>
          <a:p>
            <a:pPr marL="0" indent="0">
              <a:buSzTx/>
              <a:buFont typeface="Wingdings 3"/>
              <a:buNone/>
            </a:pPr>
            <a:r>
              <a:t>     H1 -&gt; Sentiment changes for service part from 2008 to 2020.</a:t>
            </a:r>
          </a:p>
          <a:p>
            <a:pPr/>
            <a:r>
              <a:t> To prove this Hypothesis two sample is performed and p-value threshold is p = 0.05</a:t>
            </a:r>
          </a:p>
          <a:p>
            <a:pPr/>
            <a:r>
              <a:t> P-Value is greater than threshold (0.56) therefore we were failed to reject null hypothesis.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upervised Classification (Testing on Unseen Data"/>
          <p:cNvSpPr txBox="1"/>
          <p:nvPr>
            <p:ph type="title"/>
          </p:nvPr>
        </p:nvSpPr>
        <p:spPr>
          <a:xfrm>
            <a:off x="894079" y="1134403"/>
            <a:ext cx="11216642" cy="1413935"/>
          </a:xfrm>
          <a:prstGeom prst="rect">
            <a:avLst/>
          </a:prstGeom>
        </p:spPr>
        <p:txBody>
          <a:bodyPr/>
          <a:lstStyle>
            <a:lvl1pPr defTabSz="988364">
              <a:defRPr sz="4712"/>
            </a:lvl1pPr>
          </a:lstStyle>
          <a:p>
            <a:pPr/>
            <a:r>
              <a:t>Supervised Classification (Testing on Unseen Data</a:t>
            </a:r>
          </a:p>
        </p:txBody>
      </p:sp>
      <p:sp>
        <p:nvSpPr>
          <p:cNvPr id="234" name="For 2018:…"/>
          <p:cNvSpPr txBox="1"/>
          <p:nvPr>
            <p:ph type="body" idx="1"/>
          </p:nvPr>
        </p:nvSpPr>
        <p:spPr>
          <a:xfrm>
            <a:off x="894079" y="3341261"/>
            <a:ext cx="11216642" cy="4641429"/>
          </a:xfrm>
          <a:prstGeom prst="rect">
            <a:avLst/>
          </a:prstGeom>
        </p:spPr>
        <p:txBody>
          <a:bodyPr/>
          <a:lstStyle/>
          <a:p>
            <a:pPr marL="360947" indent="-360947" defTabSz="457200">
              <a:lnSpc>
                <a:spcPct val="100000"/>
              </a:lnSpc>
              <a:spcBef>
                <a:spcPts val="0"/>
              </a:spcBef>
              <a:buFontTx/>
              <a:defRPr sz="3600">
                <a:latin typeface="+mn-lt"/>
                <a:ea typeface="+mn-ea"/>
                <a:cs typeface="+mn-cs"/>
                <a:sym typeface="Helvetica"/>
              </a:defRPr>
            </a:pPr>
            <a:r>
              <a:t>For 2018:</a:t>
            </a:r>
            <a:br/>
            <a:br/>
            <a:br/>
          </a:p>
          <a:p>
            <a:pPr marL="360947" indent="-360947" defTabSz="457200">
              <a:lnSpc>
                <a:spcPct val="100000"/>
              </a:lnSpc>
              <a:spcBef>
                <a:spcPts val="0"/>
              </a:spcBef>
              <a:buFontTx/>
              <a:defRPr sz="3600">
                <a:latin typeface="+mn-lt"/>
                <a:ea typeface="+mn-ea"/>
                <a:cs typeface="+mn-cs"/>
                <a:sym typeface="Helvetica"/>
              </a:defRPr>
            </a:pPr>
            <a:r>
              <a:t>For 2020:</a:t>
            </a:r>
            <a:br/>
          </a:p>
        </p:txBody>
      </p:sp>
      <p:pic>
        <p:nvPicPr>
          <p:cNvPr id="235" name="Screen Shot 2019-12-03 at 12.28.43.png" descr="Screen Shot 2019-12-03 at 12.28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4982" y="4306540"/>
            <a:ext cx="4162242" cy="8258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Screen Shot 2019-12-03 at 12.59.11.png" descr="Screen Shot 2019-12-03 at 12.59.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02283" y="6565850"/>
            <a:ext cx="3175573" cy="5804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upervised Classification (On Test Data)"/>
          <p:cNvSpPr txBox="1"/>
          <p:nvPr>
            <p:ph type="title"/>
          </p:nvPr>
        </p:nvSpPr>
        <p:spPr>
          <a:xfrm>
            <a:off x="894079" y="1608666"/>
            <a:ext cx="11216642" cy="1413935"/>
          </a:xfrm>
          <a:prstGeom prst="rect">
            <a:avLst/>
          </a:prstGeom>
        </p:spPr>
        <p:txBody>
          <a:bodyPr/>
          <a:lstStyle>
            <a:lvl1pPr defTabSz="1027379">
              <a:defRPr sz="4898"/>
            </a:lvl1pPr>
          </a:lstStyle>
          <a:p>
            <a:pPr/>
            <a:r>
              <a:t>Supervised Classification (On Test Data)</a:t>
            </a:r>
          </a:p>
        </p:txBody>
      </p:sp>
      <p:pic>
        <p:nvPicPr>
          <p:cNvPr id="239" name="seen_vs_unseen.png" descr="seen_vs_unsee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3414" y="3552775"/>
            <a:ext cx="8763699" cy="5881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Hypothesis Testing"/>
          <p:cNvSpPr txBox="1"/>
          <p:nvPr>
            <p:ph type="title"/>
          </p:nvPr>
        </p:nvSpPr>
        <p:spPr>
          <a:xfrm>
            <a:off x="894079" y="1134403"/>
            <a:ext cx="11216642" cy="1413935"/>
          </a:xfrm>
          <a:prstGeom prst="rect">
            <a:avLst/>
          </a:prstGeom>
        </p:spPr>
        <p:txBody>
          <a:bodyPr/>
          <a:lstStyle/>
          <a:p>
            <a:pPr/>
            <a:r>
              <a:t>Hypothesis Testing</a:t>
            </a:r>
          </a:p>
        </p:txBody>
      </p:sp>
      <p:sp>
        <p:nvSpPr>
          <p:cNvPr id="242" name="H0(null hypothesis) -&gt; The ML models are similar and perform for all the year .…"/>
          <p:cNvSpPr txBox="1"/>
          <p:nvPr>
            <p:ph type="body" idx="1"/>
          </p:nvPr>
        </p:nvSpPr>
        <p:spPr>
          <a:xfrm>
            <a:off x="894079" y="3341261"/>
            <a:ext cx="11216642" cy="4641429"/>
          </a:xfrm>
          <a:prstGeom prst="rect">
            <a:avLst/>
          </a:prstGeom>
        </p:spPr>
        <p:txBody>
          <a:bodyPr/>
          <a:lstStyle/>
          <a:p>
            <a:pPr marL="144378" indent="-144378" defTabSz="182880">
              <a:lnSpc>
                <a:spcPct val="100000"/>
              </a:lnSpc>
              <a:spcBef>
                <a:spcPts val="0"/>
              </a:spcBef>
              <a:buFontTx/>
              <a:defRPr sz="2000">
                <a:latin typeface="+mn-lt"/>
                <a:ea typeface="+mn-ea"/>
                <a:cs typeface="+mn-cs"/>
                <a:sym typeface="Helvetica"/>
              </a:defRPr>
            </a:pPr>
            <a:r>
              <a:t>H0(null hypothesis) -&gt; The ML models are similar and perform for all the year .</a:t>
            </a:r>
          </a:p>
          <a:p>
            <a:pPr marL="144378" indent="-144378" defTabSz="182880">
              <a:lnSpc>
                <a:spcPct val="100000"/>
              </a:lnSpc>
              <a:spcBef>
                <a:spcPts val="0"/>
              </a:spcBef>
              <a:buFontTx/>
              <a:defRPr sz="2000">
                <a:latin typeface="+mn-lt"/>
                <a:ea typeface="+mn-ea"/>
                <a:cs typeface="+mn-cs"/>
                <a:sym typeface="Helvetica"/>
              </a:defRPr>
            </a:pPr>
            <a:r>
              <a:t>H1 -&gt; The ML models are truly different and perform differently.</a:t>
            </a:r>
          </a:p>
          <a:p>
            <a:pPr marL="144378" indent="-144378" defTabSz="182880">
              <a:lnSpc>
                <a:spcPct val="100000"/>
              </a:lnSpc>
              <a:spcBef>
                <a:spcPts val="0"/>
              </a:spcBef>
              <a:buFontTx/>
              <a:defRPr sz="2000">
                <a:latin typeface="+mn-lt"/>
                <a:ea typeface="+mn-ea"/>
                <a:cs typeface="+mn-cs"/>
                <a:sym typeface="Helvetica"/>
              </a:defRPr>
            </a:pPr>
            <a:r>
              <a:t>Condition for Hypothesis taken such that p-value threshold is p = 0.05</a:t>
            </a:r>
            <a:br/>
            <a:br/>
            <a:br/>
            <a:br/>
            <a:br/>
          </a:p>
          <a:p>
            <a:pPr marL="200526" indent="-200526" defTabSz="182880">
              <a:lnSpc>
                <a:spcPct val="100000"/>
              </a:lnSpc>
              <a:spcBef>
                <a:spcPts val="0"/>
              </a:spcBef>
              <a:buFontTx/>
              <a:defRPr sz="1440">
                <a:latin typeface="+mn-lt"/>
                <a:ea typeface="+mn-ea"/>
                <a:cs typeface="+mn-cs"/>
                <a:sym typeface="Helvetica"/>
              </a:defRPr>
            </a:pPr>
            <a:r>
              <a:rPr sz="2000"/>
              <a:t>Hence, the null hypothesis was rejected, as the models were completely different.</a:t>
            </a:r>
            <a:br/>
            <a:br/>
            <a:br/>
            <a:br/>
            <a:br/>
            <a:br/>
            <a:br/>
            <a:br/>
            <a:br/>
            <a:br/>
            <a:br/>
            <a:br/>
            <a:br/>
            <a:br/>
            <a:br/>
          </a:p>
        </p:txBody>
      </p:sp>
      <p:pic>
        <p:nvPicPr>
          <p:cNvPr id="243" name="Screen Shot 2019-12-03 at 12.28.33.png" descr="Screen Shot 2019-12-03 at 12.28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4146" y="4285130"/>
            <a:ext cx="5836474" cy="6891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ubtitle 2"/>
          <p:cNvSpPr txBox="1"/>
          <p:nvPr>
            <p:ph type="body" sz="quarter" idx="1"/>
          </p:nvPr>
        </p:nvSpPr>
        <p:spPr>
          <a:xfrm>
            <a:off x="1321031" y="6519774"/>
            <a:ext cx="9753601" cy="1766146"/>
          </a:xfrm>
          <a:prstGeom prst="rect">
            <a:avLst/>
          </a:prstGeom>
        </p:spPr>
        <p:txBody>
          <a:bodyPr/>
          <a:lstStyle/>
          <a:p>
            <a:pPr/>
            <a:r>
              <a:t>The budget documents are roughly 55% similar</a:t>
            </a:r>
          </a:p>
        </p:txBody>
      </p:sp>
      <p:pic>
        <p:nvPicPr>
          <p:cNvPr id="24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5755" y="2350752"/>
            <a:ext cx="3170364" cy="3881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06969" y="2350752"/>
            <a:ext cx="3292301" cy="39223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Hypothesis Testing</a:t>
            </a:r>
          </a:p>
        </p:txBody>
      </p:sp>
      <p:sp>
        <p:nvSpPr>
          <p:cNvPr id="250" name="Content Placeholder 2"/>
          <p:cNvSpPr txBox="1"/>
          <p:nvPr>
            <p:ph type="body" idx="1"/>
          </p:nvPr>
        </p:nvSpPr>
        <p:spPr>
          <a:xfrm>
            <a:off x="650239" y="2275840"/>
            <a:ext cx="11704322" cy="643692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80000"/>
              </a:lnSpc>
              <a:spcBef>
                <a:spcPts val="800"/>
              </a:spcBef>
              <a:buSzTx/>
              <a:buNone/>
              <a:defRPr sz="3400"/>
            </a:pPr>
            <a:r>
              <a:t>H0 : The sentiments for Charlotte Document 2008 and 2020 are same</a:t>
            </a:r>
          </a:p>
          <a:p>
            <a:pPr marL="0" indent="0">
              <a:lnSpc>
                <a:spcPct val="80000"/>
              </a:lnSpc>
              <a:spcBef>
                <a:spcPts val="800"/>
              </a:spcBef>
              <a:buSzTx/>
              <a:buNone/>
              <a:defRPr sz="3400"/>
            </a:pPr>
            <a:r>
              <a:t>H1 : The sentiments for Charlotte Document 2008 and 2020 are not same</a:t>
            </a:r>
          </a:p>
          <a:p>
            <a:pPr marL="0" indent="0">
              <a:lnSpc>
                <a:spcPct val="80000"/>
              </a:lnSpc>
              <a:spcBef>
                <a:spcPts val="800"/>
              </a:spcBef>
              <a:buSzTx/>
              <a:buNone/>
              <a:defRPr sz="3400"/>
            </a:pPr>
            <a:r>
              <a:t>p-value = 0.28</a:t>
            </a:r>
          </a:p>
          <a:p>
            <a:pPr marL="0" indent="0">
              <a:lnSpc>
                <a:spcPct val="80000"/>
              </a:lnSpc>
              <a:spcBef>
                <a:spcPts val="800"/>
              </a:spcBef>
              <a:buSzTx/>
              <a:buNone/>
              <a:defRPr sz="3400"/>
            </a:pPr>
            <a:r>
              <a:t>Result : Accept Null Hypothesis</a:t>
            </a:r>
          </a:p>
          <a:p>
            <a:pPr marL="0" indent="0">
              <a:lnSpc>
                <a:spcPct val="80000"/>
              </a:lnSpc>
              <a:spcBef>
                <a:spcPts val="800"/>
              </a:spcBef>
              <a:buSzTx/>
              <a:buNone/>
              <a:defRPr sz="3400"/>
            </a:pPr>
            <a:r>
              <a:t>H0 : The sentiments for Raleigh Document 2014 and 2015 are same</a:t>
            </a:r>
          </a:p>
          <a:p>
            <a:pPr marL="0" indent="0">
              <a:lnSpc>
                <a:spcPct val="80000"/>
              </a:lnSpc>
              <a:spcBef>
                <a:spcPts val="800"/>
              </a:spcBef>
              <a:buSzTx/>
              <a:buNone/>
              <a:defRPr sz="3400"/>
            </a:pPr>
            <a:r>
              <a:t>H1 : The sentiments for Raleigh Document 2014 and 2015 are not same</a:t>
            </a:r>
          </a:p>
          <a:p>
            <a:pPr marL="0" indent="0">
              <a:lnSpc>
                <a:spcPct val="80000"/>
              </a:lnSpc>
              <a:spcBef>
                <a:spcPts val="800"/>
              </a:spcBef>
              <a:buSzTx/>
              <a:buNone/>
              <a:defRPr sz="3400"/>
            </a:pPr>
            <a:r>
              <a:t>p-value = 0.98</a:t>
            </a:r>
          </a:p>
          <a:p>
            <a:pPr marL="0" indent="0">
              <a:lnSpc>
                <a:spcPct val="80000"/>
              </a:lnSpc>
              <a:spcBef>
                <a:spcPts val="800"/>
              </a:spcBef>
              <a:buSzTx/>
              <a:buNone/>
              <a:defRPr sz="3400"/>
            </a:pPr>
            <a:r>
              <a:t>Result : Accept Null Hypothesis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Sentiments over Sections</a:t>
            </a:r>
          </a:p>
        </p:txBody>
      </p:sp>
      <p:pic>
        <p:nvPicPr>
          <p:cNvPr id="25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72874" y="2541128"/>
            <a:ext cx="6459052" cy="59063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/>
          <p:nvPr>
            <p:ph type="title"/>
          </p:nvPr>
        </p:nvSpPr>
        <p:spPr>
          <a:xfrm>
            <a:off x="650239" y="390596"/>
            <a:ext cx="11704322" cy="3944338"/>
          </a:xfrm>
          <a:prstGeom prst="rect">
            <a:avLst/>
          </a:prstGeom>
        </p:spPr>
        <p:txBody>
          <a:bodyPr/>
          <a:lstStyle/>
          <a:p>
            <a:pPr/>
            <a:r>
              <a:t>Gillford County Budget Document of 2008 Sentiments Distribution </a:t>
            </a:r>
          </a:p>
        </p:txBody>
      </p:sp>
      <p:pic>
        <p:nvPicPr>
          <p:cNvPr id="256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47253" y="3673628"/>
            <a:ext cx="5310294" cy="43459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209446">
              <a:defRPr sz="5022"/>
            </a:lvl1pPr>
          </a:lstStyle>
          <a:p>
            <a:pPr/>
            <a:r>
              <a:t>Charlotte Sentiments for 2008 Budget Document</a:t>
            </a:r>
          </a:p>
        </p:txBody>
      </p:sp>
      <p:pic>
        <p:nvPicPr>
          <p:cNvPr id="259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25578" y="3034453"/>
            <a:ext cx="5353644" cy="36846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19302">
              <a:defRPr sz="3402"/>
            </a:pPr>
            <a:r>
              <a:t>Frequency Distribution of sentiment for Counties and cities</a:t>
            </a:r>
            <a:br/>
          </a:p>
        </p:txBody>
      </p:sp>
      <p:pic>
        <p:nvPicPr>
          <p:cNvPr id="262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67946" y="3651955"/>
            <a:ext cx="6068908" cy="36846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20192">
              <a:defRPr sz="2160"/>
            </a:pPr>
            <a:br/>
            <a:br/>
            <a:r>
              <a:t>Classification of Sentiments using Logistic Regression, Random Forest Classifier and Linear SVC</a:t>
            </a:r>
            <a:br/>
          </a:p>
        </p:txBody>
      </p:sp>
      <p:pic>
        <p:nvPicPr>
          <p:cNvPr id="265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1797" y="3787421"/>
            <a:ext cx="7781206" cy="34137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itle 1"/>
          <p:cNvSpPr txBox="1"/>
          <p:nvPr>
            <p:ph type="title"/>
          </p:nvPr>
        </p:nvSpPr>
        <p:spPr>
          <a:xfrm>
            <a:off x="689185" y="1702099"/>
            <a:ext cx="4443286" cy="1493899"/>
          </a:xfrm>
          <a:prstGeom prst="rect">
            <a:avLst/>
          </a:prstGeom>
        </p:spPr>
        <p:txBody>
          <a:bodyPr/>
          <a:lstStyle/>
          <a:p>
            <a:pPr defTabSz="520192">
              <a:lnSpc>
                <a:spcPct val="90000"/>
              </a:lnSpc>
              <a:defRPr sz="3200"/>
            </a:pPr>
            <a:r>
              <a:t>Probability Distribution:</a:t>
            </a:r>
            <a:br/>
          </a:p>
        </p:txBody>
      </p:sp>
      <p:sp>
        <p:nvSpPr>
          <p:cNvPr id="169" name="Freeform: Shape 19"/>
          <p:cNvSpPr/>
          <p:nvPr/>
        </p:nvSpPr>
        <p:spPr>
          <a:xfrm rot="16200000">
            <a:off x="5622207" y="1151359"/>
            <a:ext cx="7315201" cy="74508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4"/>
                </a:moveTo>
                <a:lnTo>
                  <a:pt x="21600" y="4158"/>
                </a:lnTo>
                <a:lnTo>
                  <a:pt x="21600" y="4158"/>
                </a:lnTo>
                <a:lnTo>
                  <a:pt x="21600" y="21600"/>
                </a:lnTo>
                <a:lnTo>
                  <a:pt x="0" y="21600"/>
                </a:lnTo>
                <a:lnTo>
                  <a:pt x="0" y="2743"/>
                </a:lnTo>
                <a:lnTo>
                  <a:pt x="0" y="2743"/>
                </a:lnTo>
                <a:lnTo>
                  <a:pt x="0" y="0"/>
                </a:lnTo>
                <a:lnTo>
                  <a:pt x="127" y="18"/>
                </a:lnTo>
                <a:lnTo>
                  <a:pt x="501" y="72"/>
                </a:lnTo>
                <a:lnTo>
                  <a:pt x="773" y="109"/>
                </a:lnTo>
                <a:lnTo>
                  <a:pt x="1097" y="149"/>
                </a:lnTo>
                <a:lnTo>
                  <a:pt x="1482" y="196"/>
                </a:lnTo>
                <a:lnTo>
                  <a:pt x="1907" y="246"/>
                </a:lnTo>
                <a:lnTo>
                  <a:pt x="2387" y="298"/>
                </a:lnTo>
                <a:lnTo>
                  <a:pt x="2910" y="354"/>
                </a:lnTo>
                <a:lnTo>
                  <a:pt x="3478" y="410"/>
                </a:lnTo>
                <a:lnTo>
                  <a:pt x="4082" y="466"/>
                </a:lnTo>
                <a:lnTo>
                  <a:pt x="4735" y="519"/>
                </a:lnTo>
                <a:lnTo>
                  <a:pt x="5417" y="569"/>
                </a:lnTo>
                <a:lnTo>
                  <a:pt x="6139" y="615"/>
                </a:lnTo>
                <a:lnTo>
                  <a:pt x="6890" y="659"/>
                </a:lnTo>
                <a:lnTo>
                  <a:pt x="7674" y="700"/>
                </a:lnTo>
                <a:lnTo>
                  <a:pt x="8076" y="714"/>
                </a:lnTo>
                <a:lnTo>
                  <a:pt x="8487" y="730"/>
                </a:lnTo>
                <a:lnTo>
                  <a:pt x="8904" y="745"/>
                </a:lnTo>
                <a:lnTo>
                  <a:pt x="9323" y="755"/>
                </a:lnTo>
                <a:lnTo>
                  <a:pt x="9750" y="764"/>
                </a:lnTo>
                <a:lnTo>
                  <a:pt x="10182" y="773"/>
                </a:lnTo>
                <a:lnTo>
                  <a:pt x="10623" y="780"/>
                </a:lnTo>
                <a:lnTo>
                  <a:pt x="11068" y="780"/>
                </a:lnTo>
                <a:lnTo>
                  <a:pt x="11517" y="783"/>
                </a:lnTo>
                <a:lnTo>
                  <a:pt x="11971" y="780"/>
                </a:lnTo>
                <a:lnTo>
                  <a:pt x="12431" y="773"/>
                </a:lnTo>
                <a:lnTo>
                  <a:pt x="12891" y="768"/>
                </a:lnTo>
                <a:lnTo>
                  <a:pt x="13357" y="755"/>
                </a:lnTo>
                <a:lnTo>
                  <a:pt x="13828" y="742"/>
                </a:lnTo>
                <a:lnTo>
                  <a:pt x="14299" y="727"/>
                </a:lnTo>
                <a:lnTo>
                  <a:pt x="14774" y="706"/>
                </a:lnTo>
                <a:lnTo>
                  <a:pt x="15254" y="680"/>
                </a:lnTo>
                <a:lnTo>
                  <a:pt x="15736" y="656"/>
                </a:lnTo>
                <a:lnTo>
                  <a:pt x="16217" y="625"/>
                </a:lnTo>
                <a:lnTo>
                  <a:pt x="16705" y="587"/>
                </a:lnTo>
                <a:lnTo>
                  <a:pt x="17187" y="550"/>
                </a:lnTo>
                <a:lnTo>
                  <a:pt x="17677" y="507"/>
                </a:lnTo>
                <a:lnTo>
                  <a:pt x="18170" y="459"/>
                </a:lnTo>
                <a:lnTo>
                  <a:pt x="18656" y="410"/>
                </a:lnTo>
                <a:lnTo>
                  <a:pt x="19148" y="351"/>
                </a:lnTo>
                <a:lnTo>
                  <a:pt x="19639" y="289"/>
                </a:lnTo>
                <a:lnTo>
                  <a:pt x="20131" y="227"/>
                </a:lnTo>
                <a:lnTo>
                  <a:pt x="20622" y="155"/>
                </a:lnTo>
                <a:lnTo>
                  <a:pt x="21110" y="8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8767" tIns="48767" rIns="48767" bIns="48767"/>
          <a:lstStyle/>
          <a:p>
            <a:pPr algn="l" defTabSz="650240"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170" name="Freeform 23"/>
          <p:cNvSpPr/>
          <p:nvPr/>
        </p:nvSpPr>
        <p:spPr>
          <a:xfrm>
            <a:off x="5326954" y="1219198"/>
            <a:ext cx="596772" cy="3956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8" h="21600" fill="norm" stroke="1" extrusionOk="0">
                <a:moveTo>
                  <a:pt x="0" y="0"/>
                </a:moveTo>
                <a:lnTo>
                  <a:pt x="17280" y="0"/>
                </a:lnTo>
                <a:lnTo>
                  <a:pt x="17713" y="939"/>
                </a:lnTo>
                <a:cubicBezTo>
                  <a:pt x="20128" y="6683"/>
                  <a:pt x="21600" y="17973"/>
                  <a:pt x="19103" y="21382"/>
                </a:cubicBezTo>
                <a:cubicBezTo>
                  <a:pt x="18260" y="21454"/>
                  <a:pt x="17422" y="21528"/>
                  <a:pt x="16580" y="21600"/>
                </a:cubicBezTo>
                <a:lnTo>
                  <a:pt x="16342" y="20440"/>
                </a:lnTo>
                <a:lnTo>
                  <a:pt x="16172" y="19847"/>
                </a:lnTo>
                <a:lnTo>
                  <a:pt x="16002" y="19240"/>
                </a:lnTo>
                <a:lnTo>
                  <a:pt x="15821" y="18625"/>
                </a:lnTo>
                <a:lnTo>
                  <a:pt x="15589" y="18007"/>
                </a:lnTo>
                <a:lnTo>
                  <a:pt x="15349" y="17377"/>
                </a:lnTo>
                <a:lnTo>
                  <a:pt x="15106" y="16737"/>
                </a:lnTo>
                <a:lnTo>
                  <a:pt x="14833" y="16088"/>
                </a:lnTo>
                <a:lnTo>
                  <a:pt x="14502" y="15433"/>
                </a:lnTo>
                <a:lnTo>
                  <a:pt x="14188" y="14770"/>
                </a:lnTo>
                <a:lnTo>
                  <a:pt x="13826" y="14100"/>
                </a:lnTo>
                <a:lnTo>
                  <a:pt x="13429" y="13425"/>
                </a:lnTo>
                <a:lnTo>
                  <a:pt x="13033" y="12747"/>
                </a:lnTo>
                <a:lnTo>
                  <a:pt x="12578" y="12061"/>
                </a:lnTo>
                <a:lnTo>
                  <a:pt x="12121" y="11367"/>
                </a:lnTo>
                <a:lnTo>
                  <a:pt x="11635" y="10677"/>
                </a:lnTo>
                <a:lnTo>
                  <a:pt x="11099" y="9980"/>
                </a:lnTo>
                <a:lnTo>
                  <a:pt x="10525" y="9274"/>
                </a:lnTo>
                <a:lnTo>
                  <a:pt x="9955" y="8568"/>
                </a:lnTo>
                <a:lnTo>
                  <a:pt x="9327" y="7863"/>
                </a:lnTo>
                <a:lnTo>
                  <a:pt x="8643" y="7145"/>
                </a:lnTo>
                <a:lnTo>
                  <a:pt x="7966" y="6440"/>
                </a:lnTo>
                <a:lnTo>
                  <a:pt x="7227" y="5723"/>
                </a:lnTo>
                <a:lnTo>
                  <a:pt x="6459" y="5000"/>
                </a:lnTo>
                <a:lnTo>
                  <a:pt x="5671" y="4290"/>
                </a:lnTo>
                <a:lnTo>
                  <a:pt x="4805" y="3573"/>
                </a:lnTo>
                <a:lnTo>
                  <a:pt x="3906" y="2856"/>
                </a:lnTo>
                <a:lnTo>
                  <a:pt x="3010" y="2139"/>
                </a:lnTo>
                <a:lnTo>
                  <a:pt x="2027" y="1425"/>
                </a:lnTo>
                <a:lnTo>
                  <a:pt x="1026" y="7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8767" tIns="48767" rIns="48767" bIns="48767" anchor="ctr"/>
          <a:lstStyle/>
          <a:p>
            <a:pPr defTabSz="650240"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pic>
        <p:nvPicPr>
          <p:cNvPr id="171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57300" y="1910078"/>
            <a:ext cx="4299578" cy="2862220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Rectangle 23"/>
          <p:cNvSpPr/>
          <p:nvPr/>
        </p:nvSpPr>
        <p:spPr>
          <a:xfrm>
            <a:off x="11138611" y="1219199"/>
            <a:ext cx="731521" cy="1219201"/>
          </a:xfrm>
          <a:prstGeom prst="rect">
            <a:avLst/>
          </a:prstGeom>
          <a:solidFill>
            <a:srgbClr val="B01513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8767" tIns="48767" rIns="48767" bIns="48767"/>
          <a:lstStyle/>
          <a:p>
            <a:pPr algn="l" defTabSz="650240"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173" name="Content Placeholder 2"/>
          <p:cNvSpPr txBox="1"/>
          <p:nvPr>
            <p:ph type="body" sz="quarter" idx="1"/>
          </p:nvPr>
        </p:nvSpPr>
        <p:spPr>
          <a:xfrm>
            <a:off x="689186" y="3408979"/>
            <a:ext cx="4442824" cy="4475181"/>
          </a:xfrm>
          <a:prstGeom prst="rect">
            <a:avLst/>
          </a:prstGeom>
        </p:spPr>
        <p:txBody>
          <a:bodyPr/>
          <a:lstStyle/>
          <a:p>
            <a:pPr marL="412851" indent="-412851" defTabSz="559206">
              <a:spcBef>
                <a:spcPts val="1200"/>
              </a:spcBef>
              <a:defRPr sz="2408"/>
            </a:pPr>
            <a:r>
              <a:t>I have concatenated Guilford county, Durham county, Durham city, charlotte city, Raleigh city :</a:t>
            </a:r>
          </a:p>
          <a:p>
            <a:pPr marL="412851" indent="-412851" defTabSz="559206">
              <a:spcBef>
                <a:spcPts val="1200"/>
              </a:spcBef>
              <a:defRPr sz="2408"/>
            </a:pPr>
            <a:r>
              <a:t>Took negative sentiment counts (at least more than 5 times).</a:t>
            </a:r>
          </a:p>
          <a:p>
            <a:pPr marL="412851" indent="-412851" defTabSz="559206">
              <a:spcBef>
                <a:spcPts val="1200"/>
              </a:spcBef>
              <a:defRPr sz="2408"/>
            </a:pPr>
            <a:r>
              <a:t>Took positive sentiment counts (at least more than 5 times):</a:t>
            </a:r>
          </a:p>
        </p:txBody>
      </p:sp>
      <p:pic>
        <p:nvPicPr>
          <p:cNvPr id="174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13553" y="4981302"/>
            <a:ext cx="4187069" cy="29028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itle 1"/>
          <p:cNvSpPr txBox="1"/>
          <p:nvPr>
            <p:ph type="title"/>
          </p:nvPr>
        </p:nvSpPr>
        <p:spPr>
          <a:xfrm>
            <a:off x="692191" y="1890416"/>
            <a:ext cx="9868966" cy="1305583"/>
          </a:xfrm>
          <a:prstGeom prst="rect">
            <a:avLst/>
          </a:prstGeom>
        </p:spPr>
        <p:txBody>
          <a:bodyPr/>
          <a:lstStyle/>
          <a:p>
            <a:pPr defTabSz="494182">
              <a:lnSpc>
                <a:spcPct val="90000"/>
              </a:lnSpc>
              <a:defRPr sz="4104"/>
            </a:pPr>
            <a:r>
              <a:t>Machine Learning:</a:t>
            </a:r>
            <a:br/>
          </a:p>
        </p:txBody>
      </p:sp>
      <p:sp>
        <p:nvSpPr>
          <p:cNvPr id="177" name="Content Placeholder 2"/>
          <p:cNvSpPr txBox="1"/>
          <p:nvPr>
            <p:ph type="body" sz="quarter" idx="1"/>
          </p:nvPr>
        </p:nvSpPr>
        <p:spPr>
          <a:xfrm>
            <a:off x="1176864" y="3408228"/>
            <a:ext cx="4627638" cy="4475932"/>
          </a:xfrm>
          <a:prstGeom prst="rect">
            <a:avLst/>
          </a:prstGeom>
        </p:spPr>
        <p:txBody>
          <a:bodyPr/>
          <a:lstStyle/>
          <a:p>
            <a:pPr marL="364845" indent="-364845" defTabSz="494182">
              <a:lnSpc>
                <a:spcPct val="90000"/>
              </a:lnSpc>
              <a:spcBef>
                <a:spcPts val="1000"/>
              </a:spcBef>
              <a:defRPr sz="2128"/>
            </a:pPr>
            <a:r>
              <a:t>Changed the whole data :</a:t>
            </a:r>
          </a:p>
          <a:p>
            <a:pPr marL="0" indent="0" defTabSz="494182">
              <a:lnSpc>
                <a:spcPct val="90000"/>
              </a:lnSpc>
              <a:spcBef>
                <a:spcPts val="1000"/>
              </a:spcBef>
              <a:buSzTx/>
              <a:buFont typeface="Wingdings 3"/>
              <a:buNone/>
              <a:defRPr sz="2128"/>
            </a:pPr>
            <a:r>
              <a:t>1) Parsed the pdf file.</a:t>
            </a:r>
          </a:p>
          <a:p>
            <a:pPr marL="0" indent="0" defTabSz="494182">
              <a:lnSpc>
                <a:spcPct val="90000"/>
              </a:lnSpc>
              <a:spcBef>
                <a:spcPts val="1000"/>
              </a:spcBef>
              <a:buSzTx/>
              <a:buFont typeface="Wingdings 3"/>
              <a:buNone/>
              <a:defRPr sz="2128"/>
            </a:pPr>
            <a:r>
              <a:t>2) Converted the string</a:t>
            </a:r>
          </a:p>
          <a:p>
            <a:pPr marL="0" indent="0" defTabSz="494182">
              <a:lnSpc>
                <a:spcPct val="90000"/>
              </a:lnSpc>
              <a:spcBef>
                <a:spcPts val="1000"/>
              </a:spcBef>
              <a:buSzTx/>
              <a:buFont typeface="Wingdings 3"/>
              <a:buNone/>
              <a:defRPr sz="2128"/>
            </a:pPr>
            <a:r>
              <a:t>3) Converted it into sentences</a:t>
            </a:r>
          </a:p>
          <a:p>
            <a:pPr marL="0" indent="0" defTabSz="494182">
              <a:lnSpc>
                <a:spcPct val="90000"/>
              </a:lnSpc>
              <a:spcBef>
                <a:spcPts val="1000"/>
              </a:spcBef>
              <a:buSzTx/>
              <a:buFont typeface="Wingdings 3"/>
              <a:buNone/>
              <a:defRPr sz="2128"/>
            </a:pPr>
            <a:r>
              <a:t>4) Data cleaning</a:t>
            </a:r>
          </a:p>
          <a:p>
            <a:pPr marL="0" indent="0" defTabSz="494182">
              <a:lnSpc>
                <a:spcPct val="90000"/>
              </a:lnSpc>
              <a:spcBef>
                <a:spcPts val="1000"/>
              </a:spcBef>
              <a:buSzTx/>
              <a:buFont typeface="Wingdings 3"/>
              <a:buNone/>
              <a:defRPr sz="2128"/>
            </a:pPr>
            <a:r>
              <a:t>5) Dropped the rows which are empty</a:t>
            </a:r>
          </a:p>
          <a:p>
            <a:pPr marL="0" indent="0" defTabSz="494182">
              <a:lnSpc>
                <a:spcPct val="90000"/>
              </a:lnSpc>
              <a:spcBef>
                <a:spcPts val="1000"/>
              </a:spcBef>
              <a:buSzTx/>
              <a:buFont typeface="Wingdings 3"/>
              <a:buNone/>
              <a:defRPr sz="2128"/>
            </a:pPr>
            <a:r>
              <a:t>6) Used Affin library from python to assign affin values</a:t>
            </a:r>
          </a:p>
          <a:p>
            <a:pPr marL="0" indent="0" defTabSz="494182">
              <a:lnSpc>
                <a:spcPct val="90000"/>
              </a:lnSpc>
              <a:spcBef>
                <a:spcPts val="1000"/>
              </a:spcBef>
              <a:buSzTx/>
              <a:buFont typeface="Wingdings 3"/>
              <a:buNone/>
              <a:defRPr sz="2128"/>
            </a:pPr>
            <a:r>
              <a:t>7) Assigned the sentiments accordingly</a:t>
            </a:r>
          </a:p>
        </p:txBody>
      </p:sp>
      <p:pic>
        <p:nvPicPr>
          <p:cNvPr id="178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98043" y="4614018"/>
            <a:ext cx="5815070" cy="20643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540000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 1"/>
          <p:cNvSpPr txBox="1"/>
          <p:nvPr>
            <p:ph type="title"/>
          </p:nvPr>
        </p:nvSpPr>
        <p:spPr>
          <a:xfrm>
            <a:off x="692191" y="1890416"/>
            <a:ext cx="9868966" cy="1305583"/>
          </a:xfrm>
          <a:prstGeom prst="rect">
            <a:avLst/>
          </a:prstGeom>
        </p:spPr>
        <p:txBody>
          <a:bodyPr/>
          <a:lstStyle/>
          <a:p>
            <a:pPr defTabSz="494182">
              <a:lnSpc>
                <a:spcPct val="90000"/>
              </a:lnSpc>
              <a:defRPr sz="4104"/>
            </a:pPr>
            <a:r>
              <a:t>Machine Learning:</a:t>
            </a:r>
            <a:br/>
          </a:p>
        </p:txBody>
      </p:sp>
      <p:sp>
        <p:nvSpPr>
          <p:cNvPr id="181" name="Content Placeholder 2"/>
          <p:cNvSpPr txBox="1"/>
          <p:nvPr>
            <p:ph type="body" sz="quarter" idx="1"/>
          </p:nvPr>
        </p:nvSpPr>
        <p:spPr>
          <a:xfrm>
            <a:off x="1176864" y="3408228"/>
            <a:ext cx="4627638" cy="4475932"/>
          </a:xfrm>
          <a:prstGeom prst="rect">
            <a:avLst/>
          </a:prstGeom>
        </p:spPr>
        <p:txBody>
          <a:bodyPr/>
          <a:lstStyle/>
          <a:p>
            <a:pPr marL="441655" indent="-441655" defTabSz="598220">
              <a:spcBef>
                <a:spcPts val="1300"/>
              </a:spcBef>
              <a:defRPr sz="2576"/>
            </a:pPr>
            <a:r>
              <a:t>X is text and Y is emotions. </a:t>
            </a:r>
          </a:p>
          <a:p>
            <a:pPr marL="441655" indent="-441655" defTabSz="598220">
              <a:spcBef>
                <a:spcPts val="1300"/>
              </a:spcBef>
              <a:defRPr sz="2576"/>
            </a:pPr>
            <a:r>
              <a:t>Used This vectorizer which breaks text into single words and bi-grams and then calculates the TF-IDF representation.</a:t>
            </a:r>
          </a:p>
          <a:p>
            <a:pPr marL="441655" indent="-441655" defTabSz="598220">
              <a:spcBef>
                <a:spcPts val="1300"/>
              </a:spcBef>
              <a:defRPr sz="2576"/>
            </a:pPr>
            <a:r>
              <a:t>Accuracy: 91.67</a:t>
            </a:r>
          </a:p>
          <a:p>
            <a:pPr marL="0" indent="0" defTabSz="598220">
              <a:spcBef>
                <a:spcPts val="1300"/>
              </a:spcBef>
              <a:buSzTx/>
              <a:buFont typeface="Wingdings 3"/>
              <a:buNone/>
              <a:defRPr sz="2576"/>
            </a:pPr>
            <a:r>
              <a:t>     RMSE: 0.28867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4" name="Body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Tasks - Sultan</a:t>
            </a:r>
          </a:p>
        </p:txBody>
      </p:sp>
      <p:sp>
        <p:nvSpPr>
          <p:cNvPr id="187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645898" indent="-261850" defTabSz="1092403">
              <a:lnSpc>
                <a:spcPct val="72000"/>
              </a:lnSpc>
              <a:spcBef>
                <a:spcPts val="500"/>
              </a:spcBef>
              <a:defRPr sz="2520"/>
            </a:pPr>
            <a:r>
              <a:t>Statistical Text Analysis:</a:t>
            </a:r>
          </a:p>
          <a:p>
            <a:pPr lvl="2" marL="1024127" indent="-256031" defTabSz="1092403">
              <a:lnSpc>
                <a:spcPct val="72000"/>
              </a:lnSpc>
              <a:spcBef>
                <a:spcPts val="500"/>
              </a:spcBef>
              <a:defRPr sz="2016"/>
            </a:pPr>
            <a:r>
              <a:t>Frequency distributions.</a:t>
            </a:r>
          </a:p>
          <a:p>
            <a:pPr lvl="2" marL="1024127" indent="-256031" defTabSz="1092403">
              <a:lnSpc>
                <a:spcPct val="72000"/>
              </a:lnSpc>
              <a:spcBef>
                <a:spcPts val="500"/>
              </a:spcBef>
              <a:defRPr sz="2016"/>
            </a:pPr>
            <a:r>
              <a:t>Mean, Variance, Standard deviations.</a:t>
            </a:r>
          </a:p>
          <a:p>
            <a:pPr lvl="2" marL="1024127" indent="-256031" defTabSz="1092403">
              <a:lnSpc>
                <a:spcPct val="72000"/>
              </a:lnSpc>
              <a:spcBef>
                <a:spcPts val="500"/>
              </a:spcBef>
              <a:defRPr sz="2016"/>
            </a:pPr>
            <a:r>
              <a:t>Hypothesis, and Hypothesis testing.  </a:t>
            </a:r>
          </a:p>
          <a:p>
            <a:pPr lvl="1" marL="645898" indent="-261850" defTabSz="1092403">
              <a:lnSpc>
                <a:spcPct val="72000"/>
              </a:lnSpc>
              <a:spcBef>
                <a:spcPts val="500"/>
              </a:spcBef>
              <a:defRPr sz="2520"/>
            </a:pPr>
          </a:p>
          <a:p>
            <a:pPr lvl="1" marL="645898" indent="-261850" defTabSz="1092403">
              <a:lnSpc>
                <a:spcPct val="72000"/>
              </a:lnSpc>
              <a:spcBef>
                <a:spcPts val="500"/>
              </a:spcBef>
              <a:defRPr sz="2520"/>
            </a:pPr>
            <a:r>
              <a:t>Machine Learning: </a:t>
            </a:r>
          </a:p>
          <a:p>
            <a:pPr lvl="2" marL="1024127" indent="-256031" defTabSz="1092403">
              <a:lnSpc>
                <a:spcPct val="72000"/>
              </a:lnSpc>
              <a:spcBef>
                <a:spcPts val="500"/>
              </a:spcBef>
              <a:defRPr sz="2016"/>
            </a:pPr>
            <a:r>
              <a:t>Corpora similarity: Using ML, find methods to quantify corpora similarity. </a:t>
            </a:r>
          </a:p>
          <a:p>
            <a:pPr lvl="3" marL="1416176" indent="-264032" defTabSz="1092403">
              <a:lnSpc>
                <a:spcPct val="72000"/>
              </a:lnSpc>
              <a:spcBef>
                <a:spcPts val="500"/>
              </a:spcBef>
              <a:defRPr sz="1848"/>
            </a:pPr>
            <a:r>
              <a:t>Approach:</a:t>
            </a:r>
          </a:p>
          <a:p>
            <a:pPr lvl="4" marL="1800225" indent="-264032" defTabSz="1092403">
              <a:lnSpc>
                <a:spcPct val="72000"/>
              </a:lnSpc>
              <a:spcBef>
                <a:spcPts val="500"/>
              </a:spcBef>
              <a:defRPr sz="1848"/>
            </a:pPr>
            <a:r>
              <a:t>Divide the data set into two sets. First set = all budget documents – Guilford County budget documents. Second set =  Guilford County budget documents.</a:t>
            </a:r>
          </a:p>
          <a:p>
            <a:pPr lvl="4" marL="1800225" indent="-264032" defTabSz="1092403">
              <a:lnSpc>
                <a:spcPct val="72000"/>
              </a:lnSpc>
              <a:spcBef>
                <a:spcPts val="500"/>
              </a:spcBef>
              <a:defRPr sz="1848"/>
            </a:pPr>
            <a:r>
              <a:t>Create vectors.</a:t>
            </a:r>
          </a:p>
          <a:p>
            <a:pPr lvl="4" marL="1800225" indent="-264032" defTabSz="1092403">
              <a:lnSpc>
                <a:spcPct val="72000"/>
              </a:lnSpc>
              <a:spcBef>
                <a:spcPts val="500"/>
              </a:spcBef>
              <a:defRPr sz="1848"/>
            </a:pPr>
            <a:r>
              <a:t>Compute cosine similarity.</a:t>
            </a:r>
          </a:p>
          <a:p>
            <a:pPr lvl="4" marL="1800225" indent="-264032" defTabSz="1092403">
              <a:lnSpc>
                <a:spcPct val="72000"/>
              </a:lnSpc>
              <a:spcBef>
                <a:spcPts val="500"/>
              </a:spcBef>
              <a:defRPr sz="1848"/>
            </a:pPr>
            <a:r>
              <a:t>Visualize.</a:t>
            </a:r>
          </a:p>
          <a:p>
            <a:pPr lvl="3" marL="1416176" indent="-264032" defTabSz="1092403">
              <a:lnSpc>
                <a:spcPct val="72000"/>
              </a:lnSpc>
              <a:spcBef>
                <a:spcPts val="500"/>
              </a:spcBef>
              <a:defRPr sz="1848"/>
            </a:pPr>
          </a:p>
          <a:p>
            <a:pPr lvl="3" marL="1416176" indent="-264032" defTabSz="1092403">
              <a:lnSpc>
                <a:spcPct val="72000"/>
              </a:lnSpc>
              <a:spcBef>
                <a:spcPts val="500"/>
              </a:spcBef>
              <a:defRPr sz="1848"/>
            </a:pPr>
            <a:r>
              <a:t>Progress:</a:t>
            </a:r>
          </a:p>
          <a:p>
            <a:pPr lvl="4" marL="1800225" indent="-264032" defTabSz="1092403">
              <a:lnSpc>
                <a:spcPct val="72000"/>
              </a:lnSpc>
              <a:spcBef>
                <a:spcPts val="500"/>
              </a:spcBef>
              <a:defRPr sz="1848"/>
            </a:pPr>
            <a:r>
              <a:t>Almost finished.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Tasks - Sultan</a:t>
            </a:r>
          </a:p>
        </p:txBody>
      </p:sp>
      <p:pic>
        <p:nvPicPr>
          <p:cNvPr id="190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89048" y="3241560"/>
            <a:ext cx="7358596" cy="4641428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TextBox 6"/>
          <p:cNvSpPr txBox="1"/>
          <p:nvPr/>
        </p:nvSpPr>
        <p:spPr>
          <a:xfrm>
            <a:off x="1564327" y="4115269"/>
            <a:ext cx="4706124" cy="910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/>
          <a:p>
            <a:pPr algn="l" defTabSz="1300480">
              <a:defRPr b="1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Count of words grouped by</a:t>
            </a:r>
          </a:p>
          <a:p>
            <a:pPr algn="l" defTabSz="1300480">
              <a:defRPr b="1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organizations.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Tasks - Sultan</a:t>
            </a:r>
          </a:p>
        </p:txBody>
      </p:sp>
      <p:pic>
        <p:nvPicPr>
          <p:cNvPr id="194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87498" y="3195841"/>
            <a:ext cx="7223223" cy="4949093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TextBox 5"/>
          <p:cNvSpPr txBox="1"/>
          <p:nvPr/>
        </p:nvSpPr>
        <p:spPr>
          <a:xfrm>
            <a:off x="1684370" y="4400374"/>
            <a:ext cx="4049569" cy="1164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/>
          <a:p>
            <a:pPr algn="l" defTabSz="1300480"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Count of words grouped by</a:t>
            </a:r>
          </a:p>
          <a:p>
            <a:pPr algn="l" defTabSz="1300480"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year.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414141"/>
      </a:dk1>
      <a:lt1>
        <a:srgbClr val="FFFFFF"/>
      </a:lt1>
      <a:dk2>
        <a:srgbClr val="A7A7A7"/>
      </a:dk2>
      <a:lt2>
        <a:srgbClr val="535353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